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6" r:id="rId2"/>
    <p:sldId id="257" r:id="rId3"/>
    <p:sldId id="258" r:id="rId4"/>
    <p:sldId id="273" r:id="rId5"/>
    <p:sldId id="259" r:id="rId6"/>
    <p:sldId id="329" r:id="rId7"/>
    <p:sldId id="330" r:id="rId8"/>
    <p:sldId id="260" r:id="rId9"/>
    <p:sldId id="261" r:id="rId10"/>
    <p:sldId id="262" r:id="rId11"/>
    <p:sldId id="263" r:id="rId12"/>
    <p:sldId id="331" r:id="rId13"/>
    <p:sldId id="264" r:id="rId14"/>
    <p:sldId id="265" r:id="rId15"/>
    <p:sldId id="266" r:id="rId16"/>
    <p:sldId id="267" r:id="rId17"/>
    <p:sldId id="268" r:id="rId18"/>
    <p:sldId id="269" r:id="rId19"/>
    <p:sldId id="270" r:id="rId20"/>
    <p:sldId id="328" r:id="rId21"/>
    <p:sldId id="271" r:id="rId22"/>
    <p:sldId id="272"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8B1914-CCFC-DC4F-8390-48CCB07A03B7}" v="11" dt="2024-02-23T13:28:19.6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5"/>
    <p:restoredTop sz="94676"/>
  </p:normalViewPr>
  <p:slideViewPr>
    <p:cSldViewPr snapToGrid="0">
      <p:cViewPr varScale="1">
        <p:scale>
          <a:sx n="101" d="100"/>
          <a:sy n="101" d="100"/>
        </p:scale>
        <p:origin x="4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8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ANANTHARAMAN ." userId="657a97e1-2ce3-4dca-9a02-0407d9519339" providerId="ADAL" clId="{F9F28517-3AC7-4A79-B7FA-D9084776B544}"/>
    <pc:docChg chg="modSld">
      <pc:chgData name="K ANANTHARAMAN ." userId="657a97e1-2ce3-4dca-9a02-0407d9519339" providerId="ADAL" clId="{F9F28517-3AC7-4A79-B7FA-D9084776B544}" dt="2024-02-02T12:01:57.427" v="2"/>
      <pc:docMkLst>
        <pc:docMk/>
      </pc:docMkLst>
      <pc:sldChg chg="modSp">
        <pc:chgData name="K ANANTHARAMAN ." userId="657a97e1-2ce3-4dca-9a02-0407d9519339" providerId="ADAL" clId="{F9F28517-3AC7-4A79-B7FA-D9084776B544}" dt="2024-02-02T12:01:57.427" v="2"/>
        <pc:sldMkLst>
          <pc:docMk/>
          <pc:sldMk cId="0" sldId="256"/>
        </pc:sldMkLst>
        <pc:spChg chg="mod">
          <ac:chgData name="K ANANTHARAMAN ." userId="657a97e1-2ce3-4dca-9a02-0407d9519339" providerId="ADAL" clId="{F9F28517-3AC7-4A79-B7FA-D9084776B544}" dt="2024-02-02T12:01:57.427" v="2"/>
          <ac:spMkLst>
            <pc:docMk/>
            <pc:sldMk cId="0" sldId="256"/>
            <ac:spMk id="343" creationId="{00000000-0000-0000-0000-000000000000}"/>
          </ac:spMkLst>
        </pc:spChg>
        <pc:spChg chg="mod">
          <ac:chgData name="K ANANTHARAMAN ." userId="657a97e1-2ce3-4dca-9a02-0407d9519339" providerId="ADAL" clId="{F9F28517-3AC7-4A79-B7FA-D9084776B544}" dt="2024-02-02T12:00:15.462" v="1"/>
          <ac:spMkLst>
            <pc:docMk/>
            <pc:sldMk cId="0" sldId="256"/>
            <ac:spMk id="344" creationId="{00000000-0000-0000-0000-000000000000}"/>
          </ac:spMkLst>
        </pc:spChg>
      </pc:sldChg>
      <pc:sldChg chg="modSp">
        <pc:chgData name="K ANANTHARAMAN ." userId="657a97e1-2ce3-4dca-9a02-0407d9519339" providerId="ADAL" clId="{F9F28517-3AC7-4A79-B7FA-D9084776B544}" dt="2024-02-02T12:01:57.427" v="2"/>
        <pc:sldMkLst>
          <pc:docMk/>
          <pc:sldMk cId="0" sldId="257"/>
        </pc:sldMkLst>
        <pc:spChg chg="mod">
          <ac:chgData name="K ANANTHARAMAN ." userId="657a97e1-2ce3-4dca-9a02-0407d9519339" providerId="ADAL" clId="{F9F28517-3AC7-4A79-B7FA-D9084776B544}" dt="2024-02-02T12:01:57.427" v="2"/>
          <ac:spMkLst>
            <pc:docMk/>
            <pc:sldMk cId="0" sldId="257"/>
            <ac:spMk id="348" creationId="{00000000-0000-0000-0000-000000000000}"/>
          </ac:spMkLst>
        </pc:spChg>
        <pc:spChg chg="mod">
          <ac:chgData name="K ANANTHARAMAN ." userId="657a97e1-2ce3-4dca-9a02-0407d9519339" providerId="ADAL" clId="{F9F28517-3AC7-4A79-B7FA-D9084776B544}" dt="2024-02-02T12:00:15.462" v="1"/>
          <ac:spMkLst>
            <pc:docMk/>
            <pc:sldMk cId="0" sldId="257"/>
            <ac:spMk id="349" creationId="{00000000-0000-0000-0000-000000000000}"/>
          </ac:spMkLst>
        </pc:spChg>
      </pc:sldChg>
      <pc:sldChg chg="modSp">
        <pc:chgData name="K ANANTHARAMAN ." userId="657a97e1-2ce3-4dca-9a02-0407d9519339" providerId="ADAL" clId="{F9F28517-3AC7-4A79-B7FA-D9084776B544}" dt="2024-02-02T12:01:57.427" v="2"/>
        <pc:sldMkLst>
          <pc:docMk/>
          <pc:sldMk cId="0" sldId="258"/>
        </pc:sldMkLst>
        <pc:spChg chg="mod">
          <ac:chgData name="K ANANTHARAMAN ." userId="657a97e1-2ce3-4dca-9a02-0407d9519339" providerId="ADAL" clId="{F9F28517-3AC7-4A79-B7FA-D9084776B544}" dt="2024-02-02T12:01:57.427" v="2"/>
          <ac:spMkLst>
            <pc:docMk/>
            <pc:sldMk cId="0" sldId="258"/>
            <ac:spMk id="354" creationId="{00000000-0000-0000-0000-000000000000}"/>
          </ac:spMkLst>
        </pc:spChg>
        <pc:spChg chg="mod">
          <ac:chgData name="K ANANTHARAMAN ." userId="657a97e1-2ce3-4dca-9a02-0407d9519339" providerId="ADAL" clId="{F9F28517-3AC7-4A79-B7FA-D9084776B544}" dt="2024-02-02T12:01:57.427" v="2"/>
          <ac:spMkLst>
            <pc:docMk/>
            <pc:sldMk cId="0" sldId="258"/>
            <ac:spMk id="355" creationId="{00000000-0000-0000-0000-000000000000}"/>
          </ac:spMkLst>
        </pc:spChg>
        <pc:spChg chg="mod">
          <ac:chgData name="K ANANTHARAMAN ." userId="657a97e1-2ce3-4dca-9a02-0407d9519339" providerId="ADAL" clId="{F9F28517-3AC7-4A79-B7FA-D9084776B544}" dt="2024-02-02T12:00:15.462" v="1"/>
          <ac:spMkLst>
            <pc:docMk/>
            <pc:sldMk cId="0" sldId="258"/>
            <ac:spMk id="356" creationId="{00000000-0000-0000-0000-000000000000}"/>
          </ac:spMkLst>
        </pc:spChg>
      </pc:sldChg>
      <pc:sldChg chg="modSp">
        <pc:chgData name="K ANANTHARAMAN ." userId="657a97e1-2ce3-4dca-9a02-0407d9519339" providerId="ADAL" clId="{F9F28517-3AC7-4A79-B7FA-D9084776B544}" dt="2024-02-02T12:01:57.427" v="2"/>
        <pc:sldMkLst>
          <pc:docMk/>
          <pc:sldMk cId="0" sldId="259"/>
        </pc:sldMkLst>
        <pc:spChg chg="mod">
          <ac:chgData name="K ANANTHARAMAN ." userId="657a97e1-2ce3-4dca-9a02-0407d9519339" providerId="ADAL" clId="{F9F28517-3AC7-4A79-B7FA-D9084776B544}" dt="2024-02-02T12:00:15.462" v="1"/>
          <ac:spMkLst>
            <pc:docMk/>
            <pc:sldMk cId="0" sldId="259"/>
            <ac:spMk id="365" creationId="{00000000-0000-0000-0000-000000000000}"/>
          </ac:spMkLst>
        </pc:spChg>
        <pc:spChg chg="mod">
          <ac:chgData name="K ANANTHARAMAN ." userId="657a97e1-2ce3-4dca-9a02-0407d9519339" providerId="ADAL" clId="{F9F28517-3AC7-4A79-B7FA-D9084776B544}" dt="2024-02-02T12:01:57.427" v="2"/>
          <ac:spMkLst>
            <pc:docMk/>
            <pc:sldMk cId="0" sldId="259"/>
            <ac:spMk id="366" creationId="{00000000-0000-0000-0000-000000000000}"/>
          </ac:spMkLst>
        </pc:spChg>
      </pc:sldChg>
      <pc:sldChg chg="modSp">
        <pc:chgData name="K ANANTHARAMAN ." userId="657a97e1-2ce3-4dca-9a02-0407d9519339" providerId="ADAL" clId="{F9F28517-3AC7-4A79-B7FA-D9084776B544}" dt="2024-02-02T12:01:57.427" v="2"/>
        <pc:sldMkLst>
          <pc:docMk/>
          <pc:sldMk cId="0" sldId="260"/>
        </pc:sldMkLst>
        <pc:spChg chg="mod">
          <ac:chgData name="K ANANTHARAMAN ." userId="657a97e1-2ce3-4dca-9a02-0407d9519339" providerId="ADAL" clId="{F9F28517-3AC7-4A79-B7FA-D9084776B544}" dt="2024-02-02T12:01:57.427" v="2"/>
          <ac:spMkLst>
            <pc:docMk/>
            <pc:sldMk cId="0" sldId="260"/>
            <ac:spMk id="370" creationId="{00000000-0000-0000-0000-000000000000}"/>
          </ac:spMkLst>
        </pc:spChg>
        <pc:spChg chg="mod">
          <ac:chgData name="K ANANTHARAMAN ." userId="657a97e1-2ce3-4dca-9a02-0407d9519339" providerId="ADAL" clId="{F9F28517-3AC7-4A79-B7FA-D9084776B544}" dt="2024-02-02T12:00:15.462" v="1"/>
          <ac:spMkLst>
            <pc:docMk/>
            <pc:sldMk cId="0" sldId="260"/>
            <ac:spMk id="371" creationId="{00000000-0000-0000-0000-000000000000}"/>
          </ac:spMkLst>
        </pc:spChg>
      </pc:sldChg>
      <pc:sldChg chg="modSp">
        <pc:chgData name="K ANANTHARAMAN ." userId="657a97e1-2ce3-4dca-9a02-0407d9519339" providerId="ADAL" clId="{F9F28517-3AC7-4A79-B7FA-D9084776B544}" dt="2024-02-02T12:01:57.427" v="2"/>
        <pc:sldMkLst>
          <pc:docMk/>
          <pc:sldMk cId="0" sldId="262"/>
        </pc:sldMkLst>
        <pc:spChg chg="mod">
          <ac:chgData name="K ANANTHARAMAN ." userId="657a97e1-2ce3-4dca-9a02-0407d9519339" providerId="ADAL" clId="{F9F28517-3AC7-4A79-B7FA-D9084776B544}" dt="2024-02-02T12:01:57.427" v="2"/>
          <ac:spMkLst>
            <pc:docMk/>
            <pc:sldMk cId="0" sldId="262"/>
            <ac:spMk id="380" creationId="{00000000-0000-0000-0000-000000000000}"/>
          </ac:spMkLst>
        </pc:spChg>
        <pc:spChg chg="mod">
          <ac:chgData name="K ANANTHARAMAN ." userId="657a97e1-2ce3-4dca-9a02-0407d9519339" providerId="ADAL" clId="{F9F28517-3AC7-4A79-B7FA-D9084776B544}" dt="2024-02-02T12:00:15.462" v="1"/>
          <ac:spMkLst>
            <pc:docMk/>
            <pc:sldMk cId="0" sldId="262"/>
            <ac:spMk id="381" creationId="{00000000-0000-0000-0000-000000000000}"/>
          </ac:spMkLst>
        </pc:spChg>
      </pc:sldChg>
      <pc:sldChg chg="modSp">
        <pc:chgData name="K ANANTHARAMAN ." userId="657a97e1-2ce3-4dca-9a02-0407d9519339" providerId="ADAL" clId="{F9F28517-3AC7-4A79-B7FA-D9084776B544}" dt="2024-02-02T12:01:57.427" v="2"/>
        <pc:sldMkLst>
          <pc:docMk/>
          <pc:sldMk cId="0" sldId="263"/>
        </pc:sldMkLst>
        <pc:spChg chg="mod">
          <ac:chgData name="K ANANTHARAMAN ." userId="657a97e1-2ce3-4dca-9a02-0407d9519339" providerId="ADAL" clId="{F9F28517-3AC7-4A79-B7FA-D9084776B544}" dt="2024-02-02T12:01:57.427" v="2"/>
          <ac:spMkLst>
            <pc:docMk/>
            <pc:sldMk cId="0" sldId="263"/>
            <ac:spMk id="389" creationId="{00000000-0000-0000-0000-000000000000}"/>
          </ac:spMkLst>
        </pc:spChg>
        <pc:spChg chg="mod">
          <ac:chgData name="K ANANTHARAMAN ." userId="657a97e1-2ce3-4dca-9a02-0407d9519339" providerId="ADAL" clId="{F9F28517-3AC7-4A79-B7FA-D9084776B544}" dt="2024-02-02T12:00:15.462" v="1"/>
          <ac:spMkLst>
            <pc:docMk/>
            <pc:sldMk cId="0" sldId="263"/>
            <ac:spMk id="390" creationId="{00000000-0000-0000-0000-000000000000}"/>
          </ac:spMkLst>
        </pc:spChg>
      </pc:sldChg>
      <pc:sldChg chg="modSp">
        <pc:chgData name="K ANANTHARAMAN ." userId="657a97e1-2ce3-4dca-9a02-0407d9519339" providerId="ADAL" clId="{F9F28517-3AC7-4A79-B7FA-D9084776B544}" dt="2024-02-02T12:01:57.427" v="2"/>
        <pc:sldMkLst>
          <pc:docMk/>
          <pc:sldMk cId="0" sldId="265"/>
        </pc:sldMkLst>
        <pc:spChg chg="mod">
          <ac:chgData name="K ANANTHARAMAN ." userId="657a97e1-2ce3-4dca-9a02-0407d9519339" providerId="ADAL" clId="{F9F28517-3AC7-4A79-B7FA-D9084776B544}" dt="2024-02-02T12:01:57.427" v="2"/>
          <ac:spMkLst>
            <pc:docMk/>
            <pc:sldMk cId="0" sldId="265"/>
            <ac:spMk id="398" creationId="{00000000-0000-0000-0000-000000000000}"/>
          </ac:spMkLst>
        </pc:spChg>
        <pc:spChg chg="mod">
          <ac:chgData name="K ANANTHARAMAN ." userId="657a97e1-2ce3-4dca-9a02-0407d9519339" providerId="ADAL" clId="{F9F28517-3AC7-4A79-B7FA-D9084776B544}" dt="2024-02-02T12:00:15.462" v="1"/>
          <ac:spMkLst>
            <pc:docMk/>
            <pc:sldMk cId="0" sldId="265"/>
            <ac:spMk id="399" creationId="{00000000-0000-0000-0000-000000000000}"/>
          </ac:spMkLst>
        </pc:spChg>
      </pc:sldChg>
      <pc:sldChg chg="modSp">
        <pc:chgData name="K ANANTHARAMAN ." userId="657a97e1-2ce3-4dca-9a02-0407d9519339" providerId="ADAL" clId="{F9F28517-3AC7-4A79-B7FA-D9084776B544}" dt="2024-02-02T12:01:57.427" v="2"/>
        <pc:sldMkLst>
          <pc:docMk/>
          <pc:sldMk cId="0" sldId="266"/>
        </pc:sldMkLst>
        <pc:spChg chg="mod">
          <ac:chgData name="K ANANTHARAMAN ." userId="657a97e1-2ce3-4dca-9a02-0407d9519339" providerId="ADAL" clId="{F9F28517-3AC7-4A79-B7FA-D9084776B544}" dt="2024-02-02T12:01:57.427" v="2"/>
          <ac:spMkLst>
            <pc:docMk/>
            <pc:sldMk cId="0" sldId="266"/>
            <ac:spMk id="406" creationId="{00000000-0000-0000-0000-000000000000}"/>
          </ac:spMkLst>
        </pc:spChg>
        <pc:spChg chg="mod">
          <ac:chgData name="K ANANTHARAMAN ." userId="657a97e1-2ce3-4dca-9a02-0407d9519339" providerId="ADAL" clId="{F9F28517-3AC7-4A79-B7FA-D9084776B544}" dt="2024-02-02T12:00:15.462" v="1"/>
          <ac:spMkLst>
            <pc:docMk/>
            <pc:sldMk cId="0" sldId="266"/>
            <ac:spMk id="407" creationId="{00000000-0000-0000-0000-000000000000}"/>
          </ac:spMkLst>
        </pc:spChg>
      </pc:sldChg>
      <pc:sldChg chg="modSp">
        <pc:chgData name="K ANANTHARAMAN ." userId="657a97e1-2ce3-4dca-9a02-0407d9519339" providerId="ADAL" clId="{F9F28517-3AC7-4A79-B7FA-D9084776B544}" dt="2024-02-02T12:01:57.427" v="2"/>
        <pc:sldMkLst>
          <pc:docMk/>
          <pc:sldMk cId="0" sldId="267"/>
        </pc:sldMkLst>
        <pc:spChg chg="mod">
          <ac:chgData name="K ANANTHARAMAN ." userId="657a97e1-2ce3-4dca-9a02-0407d9519339" providerId="ADAL" clId="{F9F28517-3AC7-4A79-B7FA-D9084776B544}" dt="2024-02-02T12:01:57.427" v="2"/>
          <ac:spMkLst>
            <pc:docMk/>
            <pc:sldMk cId="0" sldId="267"/>
            <ac:spMk id="435" creationId="{00000000-0000-0000-0000-000000000000}"/>
          </ac:spMkLst>
        </pc:spChg>
        <pc:spChg chg="mod">
          <ac:chgData name="K ANANTHARAMAN ." userId="657a97e1-2ce3-4dca-9a02-0407d9519339" providerId="ADAL" clId="{F9F28517-3AC7-4A79-B7FA-D9084776B544}" dt="2024-02-02T12:00:15.462" v="1"/>
          <ac:spMkLst>
            <pc:docMk/>
            <pc:sldMk cId="0" sldId="267"/>
            <ac:spMk id="436" creationId="{00000000-0000-0000-0000-000000000000}"/>
          </ac:spMkLst>
        </pc:spChg>
      </pc:sldChg>
      <pc:sldChg chg="modSp">
        <pc:chgData name="K ANANTHARAMAN ." userId="657a97e1-2ce3-4dca-9a02-0407d9519339" providerId="ADAL" clId="{F9F28517-3AC7-4A79-B7FA-D9084776B544}" dt="2024-02-02T12:01:57.427" v="2"/>
        <pc:sldMkLst>
          <pc:docMk/>
          <pc:sldMk cId="0" sldId="268"/>
        </pc:sldMkLst>
        <pc:spChg chg="mod">
          <ac:chgData name="K ANANTHARAMAN ." userId="657a97e1-2ce3-4dca-9a02-0407d9519339" providerId="ADAL" clId="{F9F28517-3AC7-4A79-B7FA-D9084776B544}" dt="2024-02-02T12:01:57.427" v="2"/>
          <ac:spMkLst>
            <pc:docMk/>
            <pc:sldMk cId="0" sldId="268"/>
            <ac:spMk id="441" creationId="{00000000-0000-0000-0000-000000000000}"/>
          </ac:spMkLst>
        </pc:spChg>
        <pc:spChg chg="mod">
          <ac:chgData name="K ANANTHARAMAN ." userId="657a97e1-2ce3-4dca-9a02-0407d9519339" providerId="ADAL" clId="{F9F28517-3AC7-4A79-B7FA-D9084776B544}" dt="2024-02-02T12:00:15.462" v="1"/>
          <ac:spMkLst>
            <pc:docMk/>
            <pc:sldMk cId="0" sldId="268"/>
            <ac:spMk id="442" creationId="{00000000-0000-0000-0000-000000000000}"/>
          </ac:spMkLst>
        </pc:spChg>
      </pc:sldChg>
      <pc:sldChg chg="modSp">
        <pc:chgData name="K ANANTHARAMAN ." userId="657a97e1-2ce3-4dca-9a02-0407d9519339" providerId="ADAL" clId="{F9F28517-3AC7-4A79-B7FA-D9084776B544}" dt="2024-02-02T12:01:57.427" v="2"/>
        <pc:sldMkLst>
          <pc:docMk/>
          <pc:sldMk cId="0" sldId="269"/>
        </pc:sldMkLst>
        <pc:spChg chg="mod">
          <ac:chgData name="K ANANTHARAMAN ." userId="657a97e1-2ce3-4dca-9a02-0407d9519339" providerId="ADAL" clId="{F9F28517-3AC7-4A79-B7FA-D9084776B544}" dt="2024-02-02T12:01:57.427" v="2"/>
          <ac:spMkLst>
            <pc:docMk/>
            <pc:sldMk cId="0" sldId="269"/>
            <ac:spMk id="459" creationId="{00000000-0000-0000-0000-000000000000}"/>
          </ac:spMkLst>
        </pc:spChg>
        <pc:spChg chg="mod">
          <ac:chgData name="K ANANTHARAMAN ." userId="657a97e1-2ce3-4dca-9a02-0407d9519339" providerId="ADAL" clId="{F9F28517-3AC7-4A79-B7FA-D9084776B544}" dt="2024-02-02T12:00:15.462" v="1"/>
          <ac:spMkLst>
            <pc:docMk/>
            <pc:sldMk cId="0" sldId="269"/>
            <ac:spMk id="460" creationId="{00000000-0000-0000-0000-000000000000}"/>
          </ac:spMkLst>
        </pc:spChg>
      </pc:sldChg>
      <pc:sldChg chg="modSp">
        <pc:chgData name="K ANANTHARAMAN ." userId="657a97e1-2ce3-4dca-9a02-0407d9519339" providerId="ADAL" clId="{F9F28517-3AC7-4A79-B7FA-D9084776B544}" dt="2024-02-02T12:01:57.427" v="2"/>
        <pc:sldMkLst>
          <pc:docMk/>
          <pc:sldMk cId="0" sldId="271"/>
        </pc:sldMkLst>
        <pc:spChg chg="mod">
          <ac:chgData name="K ANANTHARAMAN ." userId="657a97e1-2ce3-4dca-9a02-0407d9519339" providerId="ADAL" clId="{F9F28517-3AC7-4A79-B7FA-D9084776B544}" dt="2024-02-02T12:01:57.427" v="2"/>
          <ac:spMkLst>
            <pc:docMk/>
            <pc:sldMk cId="0" sldId="271"/>
            <ac:spMk id="470" creationId="{00000000-0000-0000-0000-000000000000}"/>
          </ac:spMkLst>
        </pc:spChg>
        <pc:spChg chg="mod">
          <ac:chgData name="K ANANTHARAMAN ." userId="657a97e1-2ce3-4dca-9a02-0407d9519339" providerId="ADAL" clId="{F9F28517-3AC7-4A79-B7FA-D9084776B544}" dt="2024-02-02T12:00:15.462" v="1"/>
          <ac:spMkLst>
            <pc:docMk/>
            <pc:sldMk cId="0" sldId="271"/>
            <ac:spMk id="471" creationId="{00000000-0000-0000-0000-000000000000}"/>
          </ac:spMkLst>
        </pc:spChg>
      </pc:sldChg>
      <pc:sldChg chg="modSp">
        <pc:chgData name="K ANANTHARAMAN ." userId="657a97e1-2ce3-4dca-9a02-0407d9519339" providerId="ADAL" clId="{F9F28517-3AC7-4A79-B7FA-D9084776B544}" dt="2024-02-02T12:01:57.427" v="2"/>
        <pc:sldMkLst>
          <pc:docMk/>
          <pc:sldMk cId="0" sldId="272"/>
        </pc:sldMkLst>
        <pc:spChg chg="mod">
          <ac:chgData name="K ANANTHARAMAN ." userId="657a97e1-2ce3-4dca-9a02-0407d9519339" providerId="ADAL" clId="{F9F28517-3AC7-4A79-B7FA-D9084776B544}" dt="2024-02-02T12:01:57.427" v="2"/>
          <ac:spMkLst>
            <pc:docMk/>
            <pc:sldMk cId="0" sldId="272"/>
            <ac:spMk id="476" creationId="{00000000-0000-0000-0000-000000000000}"/>
          </ac:spMkLst>
        </pc:spChg>
        <pc:spChg chg="mod">
          <ac:chgData name="K ANANTHARAMAN ." userId="657a97e1-2ce3-4dca-9a02-0407d9519339" providerId="ADAL" clId="{F9F28517-3AC7-4A79-B7FA-D9084776B544}" dt="2024-02-02T12:00:15.462" v="1"/>
          <ac:spMkLst>
            <pc:docMk/>
            <pc:sldMk cId="0" sldId="272"/>
            <ac:spMk id="477" creationId="{00000000-0000-0000-0000-000000000000}"/>
          </ac:spMkLst>
        </pc:spChg>
      </pc:sldChg>
      <pc:sldChg chg="modSp">
        <pc:chgData name="K ANANTHARAMAN ." userId="657a97e1-2ce3-4dca-9a02-0407d9519339" providerId="ADAL" clId="{F9F28517-3AC7-4A79-B7FA-D9084776B544}" dt="2024-02-02T12:01:57.427" v="2"/>
        <pc:sldMkLst>
          <pc:docMk/>
          <pc:sldMk cId="912791300" sldId="273"/>
        </pc:sldMkLst>
        <pc:spChg chg="mod">
          <ac:chgData name="K ANANTHARAMAN ." userId="657a97e1-2ce3-4dca-9a02-0407d9519339" providerId="ADAL" clId="{F9F28517-3AC7-4A79-B7FA-D9084776B544}" dt="2024-02-02T12:01:57.427" v="2"/>
          <ac:spMkLst>
            <pc:docMk/>
            <pc:sldMk cId="912791300" sldId="273"/>
            <ac:spMk id="482" creationId="{00000000-0000-0000-0000-000000000000}"/>
          </ac:spMkLst>
        </pc:spChg>
        <pc:spChg chg="mod">
          <ac:chgData name="K ANANTHARAMAN ." userId="657a97e1-2ce3-4dca-9a02-0407d9519339" providerId="ADAL" clId="{F9F28517-3AC7-4A79-B7FA-D9084776B544}" dt="2024-02-02T12:00:15.462" v="1"/>
          <ac:spMkLst>
            <pc:docMk/>
            <pc:sldMk cId="912791300" sldId="273"/>
            <ac:spMk id="483" creationId="{00000000-0000-0000-0000-000000000000}"/>
          </ac:spMkLst>
        </pc:spChg>
      </pc:sldChg>
      <pc:sldChg chg="modSp">
        <pc:chgData name="K ANANTHARAMAN ." userId="657a97e1-2ce3-4dca-9a02-0407d9519339" providerId="ADAL" clId="{F9F28517-3AC7-4A79-B7FA-D9084776B544}" dt="2024-02-02T12:01:57.427" v="2"/>
        <pc:sldMkLst>
          <pc:docMk/>
          <pc:sldMk cId="0" sldId="276"/>
        </pc:sldMkLst>
        <pc:spChg chg="mod">
          <ac:chgData name="K ANANTHARAMAN ." userId="657a97e1-2ce3-4dca-9a02-0407d9519339" providerId="ADAL" clId="{F9F28517-3AC7-4A79-B7FA-D9084776B544}" dt="2024-02-02T12:01:57.427" v="2"/>
          <ac:spMkLst>
            <pc:docMk/>
            <pc:sldMk cId="0" sldId="276"/>
            <ac:spMk id="530" creationId="{00000000-0000-0000-0000-000000000000}"/>
          </ac:spMkLst>
        </pc:spChg>
        <pc:spChg chg="mod">
          <ac:chgData name="K ANANTHARAMAN ." userId="657a97e1-2ce3-4dca-9a02-0407d9519339" providerId="ADAL" clId="{F9F28517-3AC7-4A79-B7FA-D9084776B544}" dt="2024-02-02T12:00:15.462" v="1"/>
          <ac:spMkLst>
            <pc:docMk/>
            <pc:sldMk cId="0" sldId="276"/>
            <ac:spMk id="531" creationId="{00000000-0000-0000-0000-000000000000}"/>
          </ac:spMkLst>
        </pc:spChg>
      </pc:sldChg>
      <pc:sldChg chg="modSp">
        <pc:chgData name="K ANANTHARAMAN ." userId="657a97e1-2ce3-4dca-9a02-0407d9519339" providerId="ADAL" clId="{F9F28517-3AC7-4A79-B7FA-D9084776B544}" dt="2024-02-02T12:01:57.427" v="2"/>
        <pc:sldMkLst>
          <pc:docMk/>
          <pc:sldMk cId="0" sldId="277"/>
        </pc:sldMkLst>
        <pc:spChg chg="mod">
          <ac:chgData name="K ANANTHARAMAN ." userId="657a97e1-2ce3-4dca-9a02-0407d9519339" providerId="ADAL" clId="{F9F28517-3AC7-4A79-B7FA-D9084776B544}" dt="2024-02-02T12:01:57.427" v="2"/>
          <ac:spMkLst>
            <pc:docMk/>
            <pc:sldMk cId="0" sldId="277"/>
            <ac:spMk id="537" creationId="{00000000-0000-0000-0000-000000000000}"/>
          </ac:spMkLst>
        </pc:spChg>
        <pc:spChg chg="mod">
          <ac:chgData name="K ANANTHARAMAN ." userId="657a97e1-2ce3-4dca-9a02-0407d9519339" providerId="ADAL" clId="{F9F28517-3AC7-4A79-B7FA-D9084776B544}" dt="2024-02-02T12:00:15.462" v="1"/>
          <ac:spMkLst>
            <pc:docMk/>
            <pc:sldMk cId="0" sldId="277"/>
            <ac:spMk id="538" creationId="{00000000-0000-0000-0000-000000000000}"/>
          </ac:spMkLst>
        </pc:spChg>
      </pc:sldChg>
      <pc:sldChg chg="modSp">
        <pc:chgData name="K ANANTHARAMAN ." userId="657a97e1-2ce3-4dca-9a02-0407d9519339" providerId="ADAL" clId="{F9F28517-3AC7-4A79-B7FA-D9084776B544}" dt="2024-02-02T12:01:57.427" v="2"/>
        <pc:sldMkLst>
          <pc:docMk/>
          <pc:sldMk cId="0" sldId="278"/>
        </pc:sldMkLst>
        <pc:spChg chg="mod">
          <ac:chgData name="K ANANTHARAMAN ." userId="657a97e1-2ce3-4dca-9a02-0407d9519339" providerId="ADAL" clId="{F9F28517-3AC7-4A79-B7FA-D9084776B544}" dt="2024-02-02T12:01:57.427" v="2"/>
          <ac:spMkLst>
            <pc:docMk/>
            <pc:sldMk cId="0" sldId="278"/>
            <ac:spMk id="543" creationId="{00000000-0000-0000-0000-000000000000}"/>
          </ac:spMkLst>
        </pc:spChg>
        <pc:spChg chg="mod">
          <ac:chgData name="K ANANTHARAMAN ." userId="657a97e1-2ce3-4dca-9a02-0407d9519339" providerId="ADAL" clId="{F9F28517-3AC7-4A79-B7FA-D9084776B544}" dt="2024-02-02T12:00:15.462" v="1"/>
          <ac:spMkLst>
            <pc:docMk/>
            <pc:sldMk cId="0" sldId="278"/>
            <ac:spMk id="544" creationId="{00000000-0000-0000-0000-000000000000}"/>
          </ac:spMkLst>
        </pc:spChg>
      </pc:sldChg>
      <pc:sldChg chg="modSp">
        <pc:chgData name="K ANANTHARAMAN ." userId="657a97e1-2ce3-4dca-9a02-0407d9519339" providerId="ADAL" clId="{F9F28517-3AC7-4A79-B7FA-D9084776B544}" dt="2024-02-02T12:01:57.427" v="2"/>
        <pc:sldMkLst>
          <pc:docMk/>
          <pc:sldMk cId="0" sldId="279"/>
        </pc:sldMkLst>
        <pc:spChg chg="mod">
          <ac:chgData name="K ANANTHARAMAN ." userId="657a97e1-2ce3-4dca-9a02-0407d9519339" providerId="ADAL" clId="{F9F28517-3AC7-4A79-B7FA-D9084776B544}" dt="2024-02-02T12:01:57.427" v="2"/>
          <ac:spMkLst>
            <pc:docMk/>
            <pc:sldMk cId="0" sldId="279"/>
            <ac:spMk id="551" creationId="{00000000-0000-0000-0000-000000000000}"/>
          </ac:spMkLst>
        </pc:spChg>
        <pc:spChg chg="mod">
          <ac:chgData name="K ANANTHARAMAN ." userId="657a97e1-2ce3-4dca-9a02-0407d9519339" providerId="ADAL" clId="{F9F28517-3AC7-4A79-B7FA-D9084776B544}" dt="2024-02-02T12:00:15.462" v="1"/>
          <ac:spMkLst>
            <pc:docMk/>
            <pc:sldMk cId="0" sldId="279"/>
            <ac:spMk id="552" creationId="{00000000-0000-0000-0000-000000000000}"/>
          </ac:spMkLst>
        </pc:spChg>
      </pc:sldChg>
      <pc:sldChg chg="modSp">
        <pc:chgData name="K ANANTHARAMAN ." userId="657a97e1-2ce3-4dca-9a02-0407d9519339" providerId="ADAL" clId="{F9F28517-3AC7-4A79-B7FA-D9084776B544}" dt="2024-02-02T12:01:57.427" v="2"/>
        <pc:sldMkLst>
          <pc:docMk/>
          <pc:sldMk cId="0" sldId="280"/>
        </pc:sldMkLst>
        <pc:spChg chg="mod">
          <ac:chgData name="K ANANTHARAMAN ." userId="657a97e1-2ce3-4dca-9a02-0407d9519339" providerId="ADAL" clId="{F9F28517-3AC7-4A79-B7FA-D9084776B544}" dt="2024-02-02T12:01:57.427" v="2"/>
          <ac:spMkLst>
            <pc:docMk/>
            <pc:sldMk cId="0" sldId="280"/>
            <ac:spMk id="558" creationId="{00000000-0000-0000-0000-000000000000}"/>
          </ac:spMkLst>
        </pc:spChg>
        <pc:spChg chg="mod">
          <ac:chgData name="K ANANTHARAMAN ." userId="657a97e1-2ce3-4dca-9a02-0407d9519339" providerId="ADAL" clId="{F9F28517-3AC7-4A79-B7FA-D9084776B544}" dt="2024-02-02T12:00:15.462" v="1"/>
          <ac:spMkLst>
            <pc:docMk/>
            <pc:sldMk cId="0" sldId="280"/>
            <ac:spMk id="559" creationId="{00000000-0000-0000-0000-000000000000}"/>
          </ac:spMkLst>
        </pc:spChg>
      </pc:sldChg>
      <pc:sldChg chg="modSp">
        <pc:chgData name="K ANANTHARAMAN ." userId="657a97e1-2ce3-4dca-9a02-0407d9519339" providerId="ADAL" clId="{F9F28517-3AC7-4A79-B7FA-D9084776B544}" dt="2024-02-02T12:01:57.427" v="2"/>
        <pc:sldMkLst>
          <pc:docMk/>
          <pc:sldMk cId="0" sldId="281"/>
        </pc:sldMkLst>
        <pc:spChg chg="mod">
          <ac:chgData name="K ANANTHARAMAN ." userId="657a97e1-2ce3-4dca-9a02-0407d9519339" providerId="ADAL" clId="{F9F28517-3AC7-4A79-B7FA-D9084776B544}" dt="2024-02-02T12:01:57.427" v="2"/>
          <ac:spMkLst>
            <pc:docMk/>
            <pc:sldMk cId="0" sldId="281"/>
            <ac:spMk id="564" creationId="{00000000-0000-0000-0000-000000000000}"/>
          </ac:spMkLst>
        </pc:spChg>
        <pc:spChg chg="mod">
          <ac:chgData name="K ANANTHARAMAN ." userId="657a97e1-2ce3-4dca-9a02-0407d9519339" providerId="ADAL" clId="{F9F28517-3AC7-4A79-B7FA-D9084776B544}" dt="2024-02-02T12:00:15.462" v="1"/>
          <ac:spMkLst>
            <pc:docMk/>
            <pc:sldMk cId="0" sldId="281"/>
            <ac:spMk id="565" creationId="{00000000-0000-0000-0000-000000000000}"/>
          </ac:spMkLst>
        </pc:spChg>
      </pc:sldChg>
      <pc:sldChg chg="modSp">
        <pc:chgData name="K ANANTHARAMAN ." userId="657a97e1-2ce3-4dca-9a02-0407d9519339" providerId="ADAL" clId="{F9F28517-3AC7-4A79-B7FA-D9084776B544}" dt="2024-02-02T12:01:57.427" v="2"/>
        <pc:sldMkLst>
          <pc:docMk/>
          <pc:sldMk cId="0" sldId="282"/>
        </pc:sldMkLst>
        <pc:spChg chg="mod">
          <ac:chgData name="K ANANTHARAMAN ." userId="657a97e1-2ce3-4dca-9a02-0407d9519339" providerId="ADAL" clId="{F9F28517-3AC7-4A79-B7FA-D9084776B544}" dt="2024-02-02T12:01:57.427" v="2"/>
          <ac:spMkLst>
            <pc:docMk/>
            <pc:sldMk cId="0" sldId="282"/>
            <ac:spMk id="571" creationId="{00000000-0000-0000-0000-000000000000}"/>
          </ac:spMkLst>
        </pc:spChg>
        <pc:spChg chg="mod">
          <ac:chgData name="K ANANTHARAMAN ." userId="657a97e1-2ce3-4dca-9a02-0407d9519339" providerId="ADAL" clId="{F9F28517-3AC7-4A79-B7FA-D9084776B544}" dt="2024-02-02T12:00:15.462" v="1"/>
          <ac:spMkLst>
            <pc:docMk/>
            <pc:sldMk cId="0" sldId="282"/>
            <ac:spMk id="572" creationId="{00000000-0000-0000-0000-000000000000}"/>
          </ac:spMkLst>
        </pc:spChg>
      </pc:sldChg>
      <pc:sldChg chg="modSp">
        <pc:chgData name="K ANANTHARAMAN ." userId="657a97e1-2ce3-4dca-9a02-0407d9519339" providerId="ADAL" clId="{F9F28517-3AC7-4A79-B7FA-D9084776B544}" dt="2024-02-02T12:01:57.427" v="2"/>
        <pc:sldMkLst>
          <pc:docMk/>
          <pc:sldMk cId="0" sldId="283"/>
        </pc:sldMkLst>
        <pc:spChg chg="mod">
          <ac:chgData name="K ANANTHARAMAN ." userId="657a97e1-2ce3-4dca-9a02-0407d9519339" providerId="ADAL" clId="{F9F28517-3AC7-4A79-B7FA-D9084776B544}" dt="2024-02-02T12:01:57.427" v="2"/>
          <ac:spMkLst>
            <pc:docMk/>
            <pc:sldMk cId="0" sldId="283"/>
            <ac:spMk id="578" creationId="{00000000-0000-0000-0000-000000000000}"/>
          </ac:spMkLst>
        </pc:spChg>
        <pc:spChg chg="mod">
          <ac:chgData name="K ANANTHARAMAN ." userId="657a97e1-2ce3-4dca-9a02-0407d9519339" providerId="ADAL" clId="{F9F28517-3AC7-4A79-B7FA-D9084776B544}" dt="2024-02-02T12:00:15.462" v="1"/>
          <ac:spMkLst>
            <pc:docMk/>
            <pc:sldMk cId="0" sldId="283"/>
            <ac:spMk id="579" creationId="{00000000-0000-0000-0000-000000000000}"/>
          </ac:spMkLst>
        </pc:spChg>
      </pc:sldChg>
      <pc:sldChg chg="modSp">
        <pc:chgData name="K ANANTHARAMAN ." userId="657a97e1-2ce3-4dca-9a02-0407d9519339" providerId="ADAL" clId="{F9F28517-3AC7-4A79-B7FA-D9084776B544}" dt="2024-02-02T12:01:57.427" v="2"/>
        <pc:sldMkLst>
          <pc:docMk/>
          <pc:sldMk cId="0" sldId="284"/>
        </pc:sldMkLst>
        <pc:spChg chg="mod">
          <ac:chgData name="K ANANTHARAMAN ." userId="657a97e1-2ce3-4dca-9a02-0407d9519339" providerId="ADAL" clId="{F9F28517-3AC7-4A79-B7FA-D9084776B544}" dt="2024-02-02T12:01:57.427" v="2"/>
          <ac:spMkLst>
            <pc:docMk/>
            <pc:sldMk cId="0" sldId="284"/>
            <ac:spMk id="584" creationId="{00000000-0000-0000-0000-000000000000}"/>
          </ac:spMkLst>
        </pc:spChg>
        <pc:spChg chg="mod">
          <ac:chgData name="K ANANTHARAMAN ." userId="657a97e1-2ce3-4dca-9a02-0407d9519339" providerId="ADAL" clId="{F9F28517-3AC7-4A79-B7FA-D9084776B544}" dt="2024-02-02T12:00:15.462" v="1"/>
          <ac:spMkLst>
            <pc:docMk/>
            <pc:sldMk cId="0" sldId="284"/>
            <ac:spMk id="585" creationId="{00000000-0000-0000-0000-000000000000}"/>
          </ac:spMkLst>
        </pc:spChg>
      </pc:sldChg>
      <pc:sldChg chg="modSp">
        <pc:chgData name="K ANANTHARAMAN ." userId="657a97e1-2ce3-4dca-9a02-0407d9519339" providerId="ADAL" clId="{F9F28517-3AC7-4A79-B7FA-D9084776B544}" dt="2024-02-02T12:01:57.427" v="2"/>
        <pc:sldMkLst>
          <pc:docMk/>
          <pc:sldMk cId="0" sldId="285"/>
        </pc:sldMkLst>
        <pc:spChg chg="mod">
          <ac:chgData name="K ANANTHARAMAN ." userId="657a97e1-2ce3-4dca-9a02-0407d9519339" providerId="ADAL" clId="{F9F28517-3AC7-4A79-B7FA-D9084776B544}" dt="2024-02-02T12:01:57.427" v="2"/>
          <ac:spMkLst>
            <pc:docMk/>
            <pc:sldMk cId="0" sldId="285"/>
            <ac:spMk id="590" creationId="{00000000-0000-0000-0000-000000000000}"/>
          </ac:spMkLst>
        </pc:spChg>
        <pc:spChg chg="mod">
          <ac:chgData name="K ANANTHARAMAN ." userId="657a97e1-2ce3-4dca-9a02-0407d9519339" providerId="ADAL" clId="{F9F28517-3AC7-4A79-B7FA-D9084776B544}" dt="2024-02-02T12:00:15.462" v="1"/>
          <ac:spMkLst>
            <pc:docMk/>
            <pc:sldMk cId="0" sldId="285"/>
            <ac:spMk id="591" creationId="{00000000-0000-0000-0000-000000000000}"/>
          </ac:spMkLst>
        </pc:spChg>
      </pc:sldChg>
      <pc:sldChg chg="modSp">
        <pc:chgData name="K ANANTHARAMAN ." userId="657a97e1-2ce3-4dca-9a02-0407d9519339" providerId="ADAL" clId="{F9F28517-3AC7-4A79-B7FA-D9084776B544}" dt="2024-02-02T12:01:57.427" v="2"/>
        <pc:sldMkLst>
          <pc:docMk/>
          <pc:sldMk cId="0" sldId="286"/>
        </pc:sldMkLst>
        <pc:spChg chg="mod">
          <ac:chgData name="K ANANTHARAMAN ." userId="657a97e1-2ce3-4dca-9a02-0407d9519339" providerId="ADAL" clId="{F9F28517-3AC7-4A79-B7FA-D9084776B544}" dt="2024-02-02T12:01:57.427" v="2"/>
          <ac:spMkLst>
            <pc:docMk/>
            <pc:sldMk cId="0" sldId="286"/>
            <ac:spMk id="596" creationId="{00000000-0000-0000-0000-000000000000}"/>
          </ac:spMkLst>
        </pc:spChg>
        <pc:spChg chg="mod">
          <ac:chgData name="K ANANTHARAMAN ." userId="657a97e1-2ce3-4dca-9a02-0407d9519339" providerId="ADAL" clId="{F9F28517-3AC7-4A79-B7FA-D9084776B544}" dt="2024-02-02T12:00:15.462" v="1"/>
          <ac:spMkLst>
            <pc:docMk/>
            <pc:sldMk cId="0" sldId="286"/>
            <ac:spMk id="597" creationId="{00000000-0000-0000-0000-000000000000}"/>
          </ac:spMkLst>
        </pc:spChg>
      </pc:sldChg>
      <pc:sldChg chg="modSp">
        <pc:chgData name="K ANANTHARAMAN ." userId="657a97e1-2ce3-4dca-9a02-0407d9519339" providerId="ADAL" clId="{F9F28517-3AC7-4A79-B7FA-D9084776B544}" dt="2024-02-02T12:01:57.427" v="2"/>
        <pc:sldMkLst>
          <pc:docMk/>
          <pc:sldMk cId="0" sldId="287"/>
        </pc:sldMkLst>
        <pc:spChg chg="mod">
          <ac:chgData name="K ANANTHARAMAN ." userId="657a97e1-2ce3-4dca-9a02-0407d9519339" providerId="ADAL" clId="{F9F28517-3AC7-4A79-B7FA-D9084776B544}" dt="2024-02-02T12:01:57.427" v="2"/>
          <ac:spMkLst>
            <pc:docMk/>
            <pc:sldMk cId="0" sldId="287"/>
            <ac:spMk id="602" creationId="{00000000-0000-0000-0000-000000000000}"/>
          </ac:spMkLst>
        </pc:spChg>
        <pc:spChg chg="mod">
          <ac:chgData name="K ANANTHARAMAN ." userId="657a97e1-2ce3-4dca-9a02-0407d9519339" providerId="ADAL" clId="{F9F28517-3AC7-4A79-B7FA-D9084776B544}" dt="2024-02-02T12:00:15.462" v="1"/>
          <ac:spMkLst>
            <pc:docMk/>
            <pc:sldMk cId="0" sldId="287"/>
            <ac:spMk id="603" creationId="{00000000-0000-0000-0000-000000000000}"/>
          </ac:spMkLst>
        </pc:spChg>
      </pc:sldChg>
      <pc:sldChg chg="modSp">
        <pc:chgData name="K ANANTHARAMAN ." userId="657a97e1-2ce3-4dca-9a02-0407d9519339" providerId="ADAL" clId="{F9F28517-3AC7-4A79-B7FA-D9084776B544}" dt="2024-02-02T12:01:57.427" v="2"/>
        <pc:sldMkLst>
          <pc:docMk/>
          <pc:sldMk cId="0" sldId="288"/>
        </pc:sldMkLst>
        <pc:spChg chg="mod">
          <ac:chgData name="K ANANTHARAMAN ." userId="657a97e1-2ce3-4dca-9a02-0407d9519339" providerId="ADAL" clId="{F9F28517-3AC7-4A79-B7FA-D9084776B544}" dt="2024-02-02T12:01:57.427" v="2"/>
          <ac:spMkLst>
            <pc:docMk/>
            <pc:sldMk cId="0" sldId="288"/>
            <ac:spMk id="608" creationId="{00000000-0000-0000-0000-000000000000}"/>
          </ac:spMkLst>
        </pc:spChg>
        <pc:spChg chg="mod">
          <ac:chgData name="K ANANTHARAMAN ." userId="657a97e1-2ce3-4dca-9a02-0407d9519339" providerId="ADAL" clId="{F9F28517-3AC7-4A79-B7FA-D9084776B544}" dt="2024-02-02T12:00:15.462" v="1"/>
          <ac:spMkLst>
            <pc:docMk/>
            <pc:sldMk cId="0" sldId="288"/>
            <ac:spMk id="609" creationId="{00000000-0000-0000-0000-000000000000}"/>
          </ac:spMkLst>
        </pc:spChg>
      </pc:sldChg>
      <pc:sldChg chg="modSp">
        <pc:chgData name="K ANANTHARAMAN ." userId="657a97e1-2ce3-4dca-9a02-0407d9519339" providerId="ADAL" clId="{F9F28517-3AC7-4A79-B7FA-D9084776B544}" dt="2024-02-02T12:01:57.427" v="2"/>
        <pc:sldMkLst>
          <pc:docMk/>
          <pc:sldMk cId="0" sldId="289"/>
        </pc:sldMkLst>
        <pc:spChg chg="mod">
          <ac:chgData name="K ANANTHARAMAN ." userId="657a97e1-2ce3-4dca-9a02-0407d9519339" providerId="ADAL" clId="{F9F28517-3AC7-4A79-B7FA-D9084776B544}" dt="2024-02-02T12:01:57.427" v="2"/>
          <ac:spMkLst>
            <pc:docMk/>
            <pc:sldMk cId="0" sldId="289"/>
            <ac:spMk id="614" creationId="{00000000-0000-0000-0000-000000000000}"/>
          </ac:spMkLst>
        </pc:spChg>
        <pc:spChg chg="mod">
          <ac:chgData name="K ANANTHARAMAN ." userId="657a97e1-2ce3-4dca-9a02-0407d9519339" providerId="ADAL" clId="{F9F28517-3AC7-4A79-B7FA-D9084776B544}" dt="2024-02-02T12:00:15.462" v="1"/>
          <ac:spMkLst>
            <pc:docMk/>
            <pc:sldMk cId="0" sldId="289"/>
            <ac:spMk id="615" creationId="{00000000-0000-0000-0000-000000000000}"/>
          </ac:spMkLst>
        </pc:spChg>
      </pc:sldChg>
      <pc:sldChg chg="modSp">
        <pc:chgData name="K ANANTHARAMAN ." userId="657a97e1-2ce3-4dca-9a02-0407d9519339" providerId="ADAL" clId="{F9F28517-3AC7-4A79-B7FA-D9084776B544}" dt="2024-02-02T12:01:57.427" v="2"/>
        <pc:sldMkLst>
          <pc:docMk/>
          <pc:sldMk cId="0" sldId="290"/>
        </pc:sldMkLst>
        <pc:spChg chg="mod">
          <ac:chgData name="K ANANTHARAMAN ." userId="657a97e1-2ce3-4dca-9a02-0407d9519339" providerId="ADAL" clId="{F9F28517-3AC7-4A79-B7FA-D9084776B544}" dt="2024-02-02T12:01:57.427" v="2"/>
          <ac:spMkLst>
            <pc:docMk/>
            <pc:sldMk cId="0" sldId="290"/>
            <ac:spMk id="620" creationId="{00000000-0000-0000-0000-000000000000}"/>
          </ac:spMkLst>
        </pc:spChg>
        <pc:spChg chg="mod">
          <ac:chgData name="K ANANTHARAMAN ." userId="657a97e1-2ce3-4dca-9a02-0407d9519339" providerId="ADAL" clId="{F9F28517-3AC7-4A79-B7FA-D9084776B544}" dt="2024-02-02T12:00:15.462" v="1"/>
          <ac:spMkLst>
            <pc:docMk/>
            <pc:sldMk cId="0" sldId="290"/>
            <ac:spMk id="621" creationId="{00000000-0000-0000-0000-000000000000}"/>
          </ac:spMkLst>
        </pc:spChg>
      </pc:sldChg>
      <pc:sldChg chg="modSp">
        <pc:chgData name="K ANANTHARAMAN ." userId="657a97e1-2ce3-4dca-9a02-0407d9519339" providerId="ADAL" clId="{F9F28517-3AC7-4A79-B7FA-D9084776B544}" dt="2024-02-02T12:01:57.427" v="2"/>
        <pc:sldMkLst>
          <pc:docMk/>
          <pc:sldMk cId="0" sldId="291"/>
        </pc:sldMkLst>
        <pc:spChg chg="mod">
          <ac:chgData name="K ANANTHARAMAN ." userId="657a97e1-2ce3-4dca-9a02-0407d9519339" providerId="ADAL" clId="{F9F28517-3AC7-4A79-B7FA-D9084776B544}" dt="2024-02-02T12:01:57.427" v="2"/>
          <ac:spMkLst>
            <pc:docMk/>
            <pc:sldMk cId="0" sldId="291"/>
            <ac:spMk id="626" creationId="{00000000-0000-0000-0000-000000000000}"/>
          </ac:spMkLst>
        </pc:spChg>
        <pc:spChg chg="mod">
          <ac:chgData name="K ANANTHARAMAN ." userId="657a97e1-2ce3-4dca-9a02-0407d9519339" providerId="ADAL" clId="{F9F28517-3AC7-4A79-B7FA-D9084776B544}" dt="2024-02-02T12:00:15.462" v="1"/>
          <ac:spMkLst>
            <pc:docMk/>
            <pc:sldMk cId="0" sldId="291"/>
            <ac:spMk id="627" creationId="{00000000-0000-0000-0000-000000000000}"/>
          </ac:spMkLst>
        </pc:spChg>
      </pc:sldChg>
      <pc:sldChg chg="modSp">
        <pc:chgData name="K ANANTHARAMAN ." userId="657a97e1-2ce3-4dca-9a02-0407d9519339" providerId="ADAL" clId="{F9F28517-3AC7-4A79-B7FA-D9084776B544}" dt="2024-02-02T12:01:57.427" v="2"/>
        <pc:sldMkLst>
          <pc:docMk/>
          <pc:sldMk cId="0" sldId="292"/>
        </pc:sldMkLst>
        <pc:spChg chg="mod">
          <ac:chgData name="K ANANTHARAMAN ." userId="657a97e1-2ce3-4dca-9a02-0407d9519339" providerId="ADAL" clId="{F9F28517-3AC7-4A79-B7FA-D9084776B544}" dt="2024-02-02T12:01:57.427" v="2"/>
          <ac:spMkLst>
            <pc:docMk/>
            <pc:sldMk cId="0" sldId="292"/>
            <ac:spMk id="632" creationId="{00000000-0000-0000-0000-000000000000}"/>
          </ac:spMkLst>
        </pc:spChg>
        <pc:spChg chg="mod">
          <ac:chgData name="K ANANTHARAMAN ." userId="657a97e1-2ce3-4dca-9a02-0407d9519339" providerId="ADAL" clId="{F9F28517-3AC7-4A79-B7FA-D9084776B544}" dt="2024-02-02T12:00:15.462" v="1"/>
          <ac:spMkLst>
            <pc:docMk/>
            <pc:sldMk cId="0" sldId="292"/>
            <ac:spMk id="633" creationId="{00000000-0000-0000-0000-000000000000}"/>
          </ac:spMkLst>
        </pc:spChg>
      </pc:sldChg>
      <pc:sldChg chg="modSp">
        <pc:chgData name="K ANANTHARAMAN ." userId="657a97e1-2ce3-4dca-9a02-0407d9519339" providerId="ADAL" clId="{F9F28517-3AC7-4A79-B7FA-D9084776B544}" dt="2024-02-02T12:01:57.427" v="2"/>
        <pc:sldMkLst>
          <pc:docMk/>
          <pc:sldMk cId="0" sldId="293"/>
        </pc:sldMkLst>
        <pc:spChg chg="mod">
          <ac:chgData name="K ANANTHARAMAN ." userId="657a97e1-2ce3-4dca-9a02-0407d9519339" providerId="ADAL" clId="{F9F28517-3AC7-4A79-B7FA-D9084776B544}" dt="2024-02-02T12:01:57.427" v="2"/>
          <ac:spMkLst>
            <pc:docMk/>
            <pc:sldMk cId="0" sldId="293"/>
            <ac:spMk id="637" creationId="{00000000-0000-0000-0000-000000000000}"/>
          </ac:spMkLst>
        </pc:spChg>
        <pc:spChg chg="mod">
          <ac:chgData name="K ANANTHARAMAN ." userId="657a97e1-2ce3-4dca-9a02-0407d9519339" providerId="ADAL" clId="{F9F28517-3AC7-4A79-B7FA-D9084776B544}" dt="2024-02-02T12:00:15.462" v="1"/>
          <ac:spMkLst>
            <pc:docMk/>
            <pc:sldMk cId="0" sldId="293"/>
            <ac:spMk id="638" creationId="{00000000-0000-0000-0000-000000000000}"/>
          </ac:spMkLst>
        </pc:spChg>
      </pc:sldChg>
      <pc:sldChg chg="modSp">
        <pc:chgData name="K ANANTHARAMAN ." userId="657a97e1-2ce3-4dca-9a02-0407d9519339" providerId="ADAL" clId="{F9F28517-3AC7-4A79-B7FA-D9084776B544}" dt="2024-02-02T12:01:57.427" v="2"/>
        <pc:sldMkLst>
          <pc:docMk/>
          <pc:sldMk cId="0" sldId="294"/>
        </pc:sldMkLst>
        <pc:spChg chg="mod">
          <ac:chgData name="K ANANTHARAMAN ." userId="657a97e1-2ce3-4dca-9a02-0407d9519339" providerId="ADAL" clId="{F9F28517-3AC7-4A79-B7FA-D9084776B544}" dt="2024-02-02T12:01:57.427" v="2"/>
          <ac:spMkLst>
            <pc:docMk/>
            <pc:sldMk cId="0" sldId="294"/>
            <ac:spMk id="642" creationId="{00000000-0000-0000-0000-000000000000}"/>
          </ac:spMkLst>
        </pc:spChg>
        <pc:spChg chg="mod">
          <ac:chgData name="K ANANTHARAMAN ." userId="657a97e1-2ce3-4dca-9a02-0407d9519339" providerId="ADAL" clId="{F9F28517-3AC7-4A79-B7FA-D9084776B544}" dt="2024-02-02T12:00:15.462" v="1"/>
          <ac:spMkLst>
            <pc:docMk/>
            <pc:sldMk cId="0" sldId="294"/>
            <ac:spMk id="643" creationId="{00000000-0000-0000-0000-000000000000}"/>
          </ac:spMkLst>
        </pc:spChg>
      </pc:sldChg>
      <pc:sldChg chg="modSp">
        <pc:chgData name="K ANANTHARAMAN ." userId="657a97e1-2ce3-4dca-9a02-0407d9519339" providerId="ADAL" clId="{F9F28517-3AC7-4A79-B7FA-D9084776B544}" dt="2024-02-02T12:01:57.427" v="2"/>
        <pc:sldMkLst>
          <pc:docMk/>
          <pc:sldMk cId="0" sldId="296"/>
        </pc:sldMkLst>
        <pc:spChg chg="mod">
          <ac:chgData name="K ANANTHARAMAN ." userId="657a97e1-2ce3-4dca-9a02-0407d9519339" providerId="ADAL" clId="{F9F28517-3AC7-4A79-B7FA-D9084776B544}" dt="2024-02-02T12:01:57.427" v="2"/>
          <ac:spMkLst>
            <pc:docMk/>
            <pc:sldMk cId="0" sldId="296"/>
            <ac:spMk id="657" creationId="{00000000-0000-0000-0000-000000000000}"/>
          </ac:spMkLst>
        </pc:spChg>
        <pc:spChg chg="mod">
          <ac:chgData name="K ANANTHARAMAN ." userId="657a97e1-2ce3-4dca-9a02-0407d9519339" providerId="ADAL" clId="{F9F28517-3AC7-4A79-B7FA-D9084776B544}" dt="2024-02-02T12:00:15.462" v="1"/>
          <ac:spMkLst>
            <pc:docMk/>
            <pc:sldMk cId="0" sldId="296"/>
            <ac:spMk id="658" creationId="{00000000-0000-0000-0000-000000000000}"/>
          </ac:spMkLst>
        </pc:spChg>
      </pc:sldChg>
      <pc:sldChg chg="modSp">
        <pc:chgData name="K ANANTHARAMAN ." userId="657a97e1-2ce3-4dca-9a02-0407d9519339" providerId="ADAL" clId="{F9F28517-3AC7-4A79-B7FA-D9084776B544}" dt="2024-02-02T12:01:57.427" v="2"/>
        <pc:sldMkLst>
          <pc:docMk/>
          <pc:sldMk cId="0" sldId="297"/>
        </pc:sldMkLst>
        <pc:spChg chg="mod">
          <ac:chgData name="K ANANTHARAMAN ." userId="657a97e1-2ce3-4dca-9a02-0407d9519339" providerId="ADAL" clId="{F9F28517-3AC7-4A79-B7FA-D9084776B544}" dt="2024-02-02T12:01:57.427" v="2"/>
          <ac:spMkLst>
            <pc:docMk/>
            <pc:sldMk cId="0" sldId="297"/>
            <ac:spMk id="664" creationId="{00000000-0000-0000-0000-000000000000}"/>
          </ac:spMkLst>
        </pc:spChg>
        <pc:spChg chg="mod">
          <ac:chgData name="K ANANTHARAMAN ." userId="657a97e1-2ce3-4dca-9a02-0407d9519339" providerId="ADAL" clId="{F9F28517-3AC7-4A79-B7FA-D9084776B544}" dt="2024-02-02T12:00:15.462" v="1"/>
          <ac:spMkLst>
            <pc:docMk/>
            <pc:sldMk cId="0" sldId="297"/>
            <ac:spMk id="665" creationId="{00000000-0000-0000-0000-000000000000}"/>
          </ac:spMkLst>
        </pc:spChg>
      </pc:sldChg>
      <pc:sldChg chg="modSp">
        <pc:chgData name="K ANANTHARAMAN ." userId="657a97e1-2ce3-4dca-9a02-0407d9519339" providerId="ADAL" clId="{F9F28517-3AC7-4A79-B7FA-D9084776B544}" dt="2024-02-02T12:01:57.427" v="2"/>
        <pc:sldMkLst>
          <pc:docMk/>
          <pc:sldMk cId="0" sldId="298"/>
        </pc:sldMkLst>
        <pc:spChg chg="mod">
          <ac:chgData name="K ANANTHARAMAN ." userId="657a97e1-2ce3-4dca-9a02-0407d9519339" providerId="ADAL" clId="{F9F28517-3AC7-4A79-B7FA-D9084776B544}" dt="2024-02-02T12:01:57.427" v="2"/>
          <ac:spMkLst>
            <pc:docMk/>
            <pc:sldMk cId="0" sldId="298"/>
            <ac:spMk id="670" creationId="{00000000-0000-0000-0000-000000000000}"/>
          </ac:spMkLst>
        </pc:spChg>
        <pc:spChg chg="mod">
          <ac:chgData name="K ANANTHARAMAN ." userId="657a97e1-2ce3-4dca-9a02-0407d9519339" providerId="ADAL" clId="{F9F28517-3AC7-4A79-B7FA-D9084776B544}" dt="2024-02-02T12:00:15.462" v="1"/>
          <ac:spMkLst>
            <pc:docMk/>
            <pc:sldMk cId="0" sldId="298"/>
            <ac:spMk id="671" creationId="{00000000-0000-0000-0000-000000000000}"/>
          </ac:spMkLst>
        </pc:spChg>
      </pc:sldChg>
      <pc:sldChg chg="modSp">
        <pc:chgData name="K ANANTHARAMAN ." userId="657a97e1-2ce3-4dca-9a02-0407d9519339" providerId="ADAL" clId="{F9F28517-3AC7-4A79-B7FA-D9084776B544}" dt="2024-02-02T12:01:57.427" v="2"/>
        <pc:sldMkLst>
          <pc:docMk/>
          <pc:sldMk cId="0" sldId="299"/>
        </pc:sldMkLst>
        <pc:spChg chg="mod">
          <ac:chgData name="K ANANTHARAMAN ." userId="657a97e1-2ce3-4dca-9a02-0407d9519339" providerId="ADAL" clId="{F9F28517-3AC7-4A79-B7FA-D9084776B544}" dt="2024-02-02T12:01:57.427" v="2"/>
          <ac:spMkLst>
            <pc:docMk/>
            <pc:sldMk cId="0" sldId="299"/>
            <ac:spMk id="677" creationId="{00000000-0000-0000-0000-000000000000}"/>
          </ac:spMkLst>
        </pc:spChg>
        <pc:spChg chg="mod">
          <ac:chgData name="K ANANTHARAMAN ." userId="657a97e1-2ce3-4dca-9a02-0407d9519339" providerId="ADAL" clId="{F9F28517-3AC7-4A79-B7FA-D9084776B544}" dt="2024-02-02T12:00:15.462" v="1"/>
          <ac:spMkLst>
            <pc:docMk/>
            <pc:sldMk cId="0" sldId="299"/>
            <ac:spMk id="678" creationId="{00000000-0000-0000-0000-000000000000}"/>
          </ac:spMkLst>
        </pc:spChg>
      </pc:sldChg>
      <pc:sldChg chg="modSp">
        <pc:chgData name="K ANANTHARAMAN ." userId="657a97e1-2ce3-4dca-9a02-0407d9519339" providerId="ADAL" clId="{F9F28517-3AC7-4A79-B7FA-D9084776B544}" dt="2024-02-02T12:01:57.427" v="2"/>
        <pc:sldMkLst>
          <pc:docMk/>
          <pc:sldMk cId="0" sldId="300"/>
        </pc:sldMkLst>
        <pc:spChg chg="mod">
          <ac:chgData name="K ANANTHARAMAN ." userId="657a97e1-2ce3-4dca-9a02-0407d9519339" providerId="ADAL" clId="{F9F28517-3AC7-4A79-B7FA-D9084776B544}" dt="2024-02-02T12:01:57.427" v="2"/>
          <ac:spMkLst>
            <pc:docMk/>
            <pc:sldMk cId="0" sldId="300"/>
            <ac:spMk id="682" creationId="{00000000-0000-0000-0000-000000000000}"/>
          </ac:spMkLst>
        </pc:spChg>
        <pc:spChg chg="mod">
          <ac:chgData name="K ANANTHARAMAN ." userId="657a97e1-2ce3-4dca-9a02-0407d9519339" providerId="ADAL" clId="{F9F28517-3AC7-4A79-B7FA-D9084776B544}" dt="2024-02-02T12:00:15.462" v="1"/>
          <ac:spMkLst>
            <pc:docMk/>
            <pc:sldMk cId="0" sldId="300"/>
            <ac:spMk id="683" creationId="{00000000-0000-0000-0000-000000000000}"/>
          </ac:spMkLst>
        </pc:spChg>
      </pc:sldChg>
      <pc:sldChg chg="modSp">
        <pc:chgData name="K ANANTHARAMAN ." userId="657a97e1-2ce3-4dca-9a02-0407d9519339" providerId="ADAL" clId="{F9F28517-3AC7-4A79-B7FA-D9084776B544}" dt="2024-02-02T12:01:57.427" v="2"/>
        <pc:sldMkLst>
          <pc:docMk/>
          <pc:sldMk cId="0" sldId="301"/>
        </pc:sldMkLst>
        <pc:spChg chg="mod">
          <ac:chgData name="K ANANTHARAMAN ." userId="657a97e1-2ce3-4dca-9a02-0407d9519339" providerId="ADAL" clId="{F9F28517-3AC7-4A79-B7FA-D9084776B544}" dt="2024-02-02T12:01:57.427" v="2"/>
          <ac:spMkLst>
            <pc:docMk/>
            <pc:sldMk cId="0" sldId="301"/>
            <ac:spMk id="688" creationId="{00000000-0000-0000-0000-000000000000}"/>
          </ac:spMkLst>
        </pc:spChg>
        <pc:spChg chg="mod">
          <ac:chgData name="K ANANTHARAMAN ." userId="657a97e1-2ce3-4dca-9a02-0407d9519339" providerId="ADAL" clId="{F9F28517-3AC7-4A79-B7FA-D9084776B544}" dt="2024-02-02T12:00:15.462" v="1"/>
          <ac:spMkLst>
            <pc:docMk/>
            <pc:sldMk cId="0" sldId="301"/>
            <ac:spMk id="689" creationId="{00000000-0000-0000-0000-000000000000}"/>
          </ac:spMkLst>
        </pc:spChg>
      </pc:sldChg>
      <pc:sldChg chg="modSp">
        <pc:chgData name="K ANANTHARAMAN ." userId="657a97e1-2ce3-4dca-9a02-0407d9519339" providerId="ADAL" clId="{F9F28517-3AC7-4A79-B7FA-D9084776B544}" dt="2024-02-02T12:01:57.427" v="2"/>
        <pc:sldMkLst>
          <pc:docMk/>
          <pc:sldMk cId="0" sldId="302"/>
        </pc:sldMkLst>
        <pc:spChg chg="mod">
          <ac:chgData name="K ANANTHARAMAN ." userId="657a97e1-2ce3-4dca-9a02-0407d9519339" providerId="ADAL" clId="{F9F28517-3AC7-4A79-B7FA-D9084776B544}" dt="2024-02-02T12:01:57.427" v="2"/>
          <ac:spMkLst>
            <pc:docMk/>
            <pc:sldMk cId="0" sldId="302"/>
            <ac:spMk id="694" creationId="{00000000-0000-0000-0000-000000000000}"/>
          </ac:spMkLst>
        </pc:spChg>
        <pc:spChg chg="mod">
          <ac:chgData name="K ANANTHARAMAN ." userId="657a97e1-2ce3-4dca-9a02-0407d9519339" providerId="ADAL" clId="{F9F28517-3AC7-4A79-B7FA-D9084776B544}" dt="2024-02-02T12:00:15.462" v="1"/>
          <ac:spMkLst>
            <pc:docMk/>
            <pc:sldMk cId="0" sldId="302"/>
            <ac:spMk id="695" creationId="{00000000-0000-0000-0000-000000000000}"/>
          </ac:spMkLst>
        </pc:spChg>
      </pc:sldChg>
      <pc:sldChg chg="modSp">
        <pc:chgData name="K ANANTHARAMAN ." userId="657a97e1-2ce3-4dca-9a02-0407d9519339" providerId="ADAL" clId="{F9F28517-3AC7-4A79-B7FA-D9084776B544}" dt="2024-02-02T12:01:57.427" v="2"/>
        <pc:sldMkLst>
          <pc:docMk/>
          <pc:sldMk cId="0" sldId="303"/>
        </pc:sldMkLst>
        <pc:spChg chg="mod">
          <ac:chgData name="K ANANTHARAMAN ." userId="657a97e1-2ce3-4dca-9a02-0407d9519339" providerId="ADAL" clId="{F9F28517-3AC7-4A79-B7FA-D9084776B544}" dt="2024-02-02T12:01:57.427" v="2"/>
          <ac:spMkLst>
            <pc:docMk/>
            <pc:sldMk cId="0" sldId="303"/>
            <ac:spMk id="700" creationId="{00000000-0000-0000-0000-000000000000}"/>
          </ac:spMkLst>
        </pc:spChg>
        <pc:spChg chg="mod">
          <ac:chgData name="K ANANTHARAMAN ." userId="657a97e1-2ce3-4dca-9a02-0407d9519339" providerId="ADAL" clId="{F9F28517-3AC7-4A79-B7FA-D9084776B544}" dt="2024-02-02T12:00:15.462" v="1"/>
          <ac:spMkLst>
            <pc:docMk/>
            <pc:sldMk cId="0" sldId="303"/>
            <ac:spMk id="701" creationId="{00000000-0000-0000-0000-000000000000}"/>
          </ac:spMkLst>
        </pc:spChg>
      </pc:sldChg>
      <pc:sldChg chg="modSp">
        <pc:chgData name="K ANANTHARAMAN ." userId="657a97e1-2ce3-4dca-9a02-0407d9519339" providerId="ADAL" clId="{F9F28517-3AC7-4A79-B7FA-D9084776B544}" dt="2024-02-02T12:01:57.427" v="2"/>
        <pc:sldMkLst>
          <pc:docMk/>
          <pc:sldMk cId="0" sldId="304"/>
        </pc:sldMkLst>
        <pc:spChg chg="mod">
          <ac:chgData name="K ANANTHARAMAN ." userId="657a97e1-2ce3-4dca-9a02-0407d9519339" providerId="ADAL" clId="{F9F28517-3AC7-4A79-B7FA-D9084776B544}" dt="2024-02-02T12:01:57.427" v="2"/>
          <ac:spMkLst>
            <pc:docMk/>
            <pc:sldMk cId="0" sldId="304"/>
            <ac:spMk id="706" creationId="{00000000-0000-0000-0000-000000000000}"/>
          </ac:spMkLst>
        </pc:spChg>
        <pc:spChg chg="mod">
          <ac:chgData name="K ANANTHARAMAN ." userId="657a97e1-2ce3-4dca-9a02-0407d9519339" providerId="ADAL" clId="{F9F28517-3AC7-4A79-B7FA-D9084776B544}" dt="2024-02-02T12:00:15.462" v="1"/>
          <ac:spMkLst>
            <pc:docMk/>
            <pc:sldMk cId="0" sldId="304"/>
            <ac:spMk id="707" creationId="{00000000-0000-0000-0000-000000000000}"/>
          </ac:spMkLst>
        </pc:spChg>
      </pc:sldChg>
      <pc:sldChg chg="modSp">
        <pc:chgData name="K ANANTHARAMAN ." userId="657a97e1-2ce3-4dca-9a02-0407d9519339" providerId="ADAL" clId="{F9F28517-3AC7-4A79-B7FA-D9084776B544}" dt="2024-02-02T12:01:57.427" v="2"/>
        <pc:sldMkLst>
          <pc:docMk/>
          <pc:sldMk cId="0" sldId="305"/>
        </pc:sldMkLst>
        <pc:spChg chg="mod">
          <ac:chgData name="K ANANTHARAMAN ." userId="657a97e1-2ce3-4dca-9a02-0407d9519339" providerId="ADAL" clId="{F9F28517-3AC7-4A79-B7FA-D9084776B544}" dt="2024-02-02T12:01:57.427" v="2"/>
          <ac:spMkLst>
            <pc:docMk/>
            <pc:sldMk cId="0" sldId="305"/>
            <ac:spMk id="712" creationId="{00000000-0000-0000-0000-000000000000}"/>
          </ac:spMkLst>
        </pc:spChg>
        <pc:spChg chg="mod">
          <ac:chgData name="K ANANTHARAMAN ." userId="657a97e1-2ce3-4dca-9a02-0407d9519339" providerId="ADAL" clId="{F9F28517-3AC7-4A79-B7FA-D9084776B544}" dt="2024-02-02T12:00:15.462" v="1"/>
          <ac:spMkLst>
            <pc:docMk/>
            <pc:sldMk cId="0" sldId="305"/>
            <ac:spMk id="713" creationId="{00000000-0000-0000-0000-000000000000}"/>
          </ac:spMkLst>
        </pc:spChg>
      </pc:sldChg>
      <pc:sldChg chg="modSp">
        <pc:chgData name="K ANANTHARAMAN ." userId="657a97e1-2ce3-4dca-9a02-0407d9519339" providerId="ADAL" clId="{F9F28517-3AC7-4A79-B7FA-D9084776B544}" dt="2024-02-02T12:01:57.427" v="2"/>
        <pc:sldMkLst>
          <pc:docMk/>
          <pc:sldMk cId="0" sldId="306"/>
        </pc:sldMkLst>
        <pc:spChg chg="mod">
          <ac:chgData name="K ANANTHARAMAN ." userId="657a97e1-2ce3-4dca-9a02-0407d9519339" providerId="ADAL" clId="{F9F28517-3AC7-4A79-B7FA-D9084776B544}" dt="2024-02-02T12:01:57.427" v="2"/>
          <ac:spMkLst>
            <pc:docMk/>
            <pc:sldMk cId="0" sldId="306"/>
            <ac:spMk id="718" creationId="{00000000-0000-0000-0000-000000000000}"/>
          </ac:spMkLst>
        </pc:spChg>
        <pc:spChg chg="mod">
          <ac:chgData name="K ANANTHARAMAN ." userId="657a97e1-2ce3-4dca-9a02-0407d9519339" providerId="ADAL" clId="{F9F28517-3AC7-4A79-B7FA-D9084776B544}" dt="2024-02-02T12:00:15.462" v="1"/>
          <ac:spMkLst>
            <pc:docMk/>
            <pc:sldMk cId="0" sldId="306"/>
            <ac:spMk id="719" creationId="{00000000-0000-0000-0000-000000000000}"/>
          </ac:spMkLst>
        </pc:spChg>
      </pc:sldChg>
      <pc:sldChg chg="modSp">
        <pc:chgData name="K ANANTHARAMAN ." userId="657a97e1-2ce3-4dca-9a02-0407d9519339" providerId="ADAL" clId="{F9F28517-3AC7-4A79-B7FA-D9084776B544}" dt="2024-02-02T12:01:57.427" v="2"/>
        <pc:sldMkLst>
          <pc:docMk/>
          <pc:sldMk cId="0" sldId="307"/>
        </pc:sldMkLst>
        <pc:spChg chg="mod">
          <ac:chgData name="K ANANTHARAMAN ." userId="657a97e1-2ce3-4dca-9a02-0407d9519339" providerId="ADAL" clId="{F9F28517-3AC7-4A79-B7FA-D9084776B544}" dt="2024-02-02T12:01:57.427" v="2"/>
          <ac:spMkLst>
            <pc:docMk/>
            <pc:sldMk cId="0" sldId="307"/>
            <ac:spMk id="724" creationId="{00000000-0000-0000-0000-000000000000}"/>
          </ac:spMkLst>
        </pc:spChg>
        <pc:spChg chg="mod">
          <ac:chgData name="K ANANTHARAMAN ." userId="657a97e1-2ce3-4dca-9a02-0407d9519339" providerId="ADAL" clId="{F9F28517-3AC7-4A79-B7FA-D9084776B544}" dt="2024-02-02T12:00:15.462" v="1"/>
          <ac:spMkLst>
            <pc:docMk/>
            <pc:sldMk cId="0" sldId="307"/>
            <ac:spMk id="725" creationId="{00000000-0000-0000-0000-000000000000}"/>
          </ac:spMkLst>
        </pc:spChg>
      </pc:sldChg>
      <pc:sldChg chg="modSp">
        <pc:chgData name="K ANANTHARAMAN ." userId="657a97e1-2ce3-4dca-9a02-0407d9519339" providerId="ADAL" clId="{F9F28517-3AC7-4A79-B7FA-D9084776B544}" dt="2024-02-02T12:01:57.427" v="2"/>
        <pc:sldMkLst>
          <pc:docMk/>
          <pc:sldMk cId="0" sldId="308"/>
        </pc:sldMkLst>
        <pc:spChg chg="mod">
          <ac:chgData name="K ANANTHARAMAN ." userId="657a97e1-2ce3-4dca-9a02-0407d9519339" providerId="ADAL" clId="{F9F28517-3AC7-4A79-B7FA-D9084776B544}" dt="2024-02-02T12:01:57.427" v="2"/>
          <ac:spMkLst>
            <pc:docMk/>
            <pc:sldMk cId="0" sldId="308"/>
            <ac:spMk id="730" creationId="{00000000-0000-0000-0000-000000000000}"/>
          </ac:spMkLst>
        </pc:spChg>
        <pc:spChg chg="mod">
          <ac:chgData name="K ANANTHARAMAN ." userId="657a97e1-2ce3-4dca-9a02-0407d9519339" providerId="ADAL" clId="{F9F28517-3AC7-4A79-B7FA-D9084776B544}" dt="2024-02-02T12:00:15.462" v="1"/>
          <ac:spMkLst>
            <pc:docMk/>
            <pc:sldMk cId="0" sldId="308"/>
            <ac:spMk id="731" creationId="{00000000-0000-0000-0000-000000000000}"/>
          </ac:spMkLst>
        </pc:spChg>
      </pc:sldChg>
      <pc:sldChg chg="modSp">
        <pc:chgData name="K ANANTHARAMAN ." userId="657a97e1-2ce3-4dca-9a02-0407d9519339" providerId="ADAL" clId="{F9F28517-3AC7-4A79-B7FA-D9084776B544}" dt="2024-02-02T12:01:57.427" v="2"/>
        <pc:sldMkLst>
          <pc:docMk/>
          <pc:sldMk cId="0" sldId="309"/>
        </pc:sldMkLst>
        <pc:spChg chg="mod">
          <ac:chgData name="K ANANTHARAMAN ." userId="657a97e1-2ce3-4dca-9a02-0407d9519339" providerId="ADAL" clId="{F9F28517-3AC7-4A79-B7FA-D9084776B544}" dt="2024-02-02T12:01:57.427" v="2"/>
          <ac:spMkLst>
            <pc:docMk/>
            <pc:sldMk cId="0" sldId="309"/>
            <ac:spMk id="735" creationId="{00000000-0000-0000-0000-000000000000}"/>
          </ac:spMkLst>
        </pc:spChg>
        <pc:spChg chg="mod">
          <ac:chgData name="K ANANTHARAMAN ." userId="657a97e1-2ce3-4dca-9a02-0407d9519339" providerId="ADAL" clId="{F9F28517-3AC7-4A79-B7FA-D9084776B544}" dt="2024-02-02T12:00:15.462" v="1"/>
          <ac:spMkLst>
            <pc:docMk/>
            <pc:sldMk cId="0" sldId="309"/>
            <ac:spMk id="736" creationId="{00000000-0000-0000-0000-000000000000}"/>
          </ac:spMkLst>
        </pc:spChg>
      </pc:sldChg>
      <pc:sldChg chg="modSp">
        <pc:chgData name="K ANANTHARAMAN ." userId="657a97e1-2ce3-4dca-9a02-0407d9519339" providerId="ADAL" clId="{F9F28517-3AC7-4A79-B7FA-D9084776B544}" dt="2024-02-02T12:01:57.427" v="2"/>
        <pc:sldMkLst>
          <pc:docMk/>
          <pc:sldMk cId="0" sldId="310"/>
        </pc:sldMkLst>
        <pc:spChg chg="mod">
          <ac:chgData name="K ANANTHARAMAN ." userId="657a97e1-2ce3-4dca-9a02-0407d9519339" providerId="ADAL" clId="{F9F28517-3AC7-4A79-B7FA-D9084776B544}" dt="2024-02-02T12:01:57.427" v="2"/>
          <ac:spMkLst>
            <pc:docMk/>
            <pc:sldMk cId="0" sldId="310"/>
            <ac:spMk id="741" creationId="{00000000-0000-0000-0000-000000000000}"/>
          </ac:spMkLst>
        </pc:spChg>
        <pc:spChg chg="mod">
          <ac:chgData name="K ANANTHARAMAN ." userId="657a97e1-2ce3-4dca-9a02-0407d9519339" providerId="ADAL" clId="{F9F28517-3AC7-4A79-B7FA-D9084776B544}" dt="2024-02-02T12:00:15.462" v="1"/>
          <ac:spMkLst>
            <pc:docMk/>
            <pc:sldMk cId="0" sldId="310"/>
            <ac:spMk id="742" creationId="{00000000-0000-0000-0000-000000000000}"/>
          </ac:spMkLst>
        </pc:spChg>
      </pc:sldChg>
      <pc:sldChg chg="modSp">
        <pc:chgData name="K ANANTHARAMAN ." userId="657a97e1-2ce3-4dca-9a02-0407d9519339" providerId="ADAL" clId="{F9F28517-3AC7-4A79-B7FA-D9084776B544}" dt="2024-02-02T12:01:57.427" v="2"/>
        <pc:sldMkLst>
          <pc:docMk/>
          <pc:sldMk cId="0" sldId="311"/>
        </pc:sldMkLst>
        <pc:spChg chg="mod">
          <ac:chgData name="K ANANTHARAMAN ." userId="657a97e1-2ce3-4dca-9a02-0407d9519339" providerId="ADAL" clId="{F9F28517-3AC7-4A79-B7FA-D9084776B544}" dt="2024-02-02T12:01:57.427" v="2"/>
          <ac:spMkLst>
            <pc:docMk/>
            <pc:sldMk cId="0" sldId="311"/>
            <ac:spMk id="746" creationId="{00000000-0000-0000-0000-000000000000}"/>
          </ac:spMkLst>
        </pc:spChg>
        <pc:spChg chg="mod">
          <ac:chgData name="K ANANTHARAMAN ." userId="657a97e1-2ce3-4dca-9a02-0407d9519339" providerId="ADAL" clId="{F9F28517-3AC7-4A79-B7FA-D9084776B544}" dt="2024-02-02T12:00:15.462" v="1"/>
          <ac:spMkLst>
            <pc:docMk/>
            <pc:sldMk cId="0" sldId="311"/>
            <ac:spMk id="747" creationId="{00000000-0000-0000-0000-000000000000}"/>
          </ac:spMkLst>
        </pc:spChg>
      </pc:sldChg>
      <pc:sldChg chg="modSp">
        <pc:chgData name="K ANANTHARAMAN ." userId="657a97e1-2ce3-4dca-9a02-0407d9519339" providerId="ADAL" clId="{F9F28517-3AC7-4A79-B7FA-D9084776B544}" dt="2024-02-02T12:01:57.427" v="2"/>
        <pc:sldMkLst>
          <pc:docMk/>
          <pc:sldMk cId="0" sldId="312"/>
        </pc:sldMkLst>
        <pc:spChg chg="mod">
          <ac:chgData name="K ANANTHARAMAN ." userId="657a97e1-2ce3-4dca-9a02-0407d9519339" providerId="ADAL" clId="{F9F28517-3AC7-4A79-B7FA-D9084776B544}" dt="2024-02-02T12:01:57.427" v="2"/>
          <ac:spMkLst>
            <pc:docMk/>
            <pc:sldMk cId="0" sldId="312"/>
            <ac:spMk id="752" creationId="{00000000-0000-0000-0000-000000000000}"/>
          </ac:spMkLst>
        </pc:spChg>
        <pc:spChg chg="mod">
          <ac:chgData name="K ANANTHARAMAN ." userId="657a97e1-2ce3-4dca-9a02-0407d9519339" providerId="ADAL" clId="{F9F28517-3AC7-4A79-B7FA-D9084776B544}" dt="2024-02-02T12:00:15.462" v="1"/>
          <ac:spMkLst>
            <pc:docMk/>
            <pc:sldMk cId="0" sldId="312"/>
            <ac:spMk id="753" creationId="{00000000-0000-0000-0000-000000000000}"/>
          </ac:spMkLst>
        </pc:spChg>
      </pc:sldChg>
      <pc:sldChg chg="modSp">
        <pc:chgData name="K ANANTHARAMAN ." userId="657a97e1-2ce3-4dca-9a02-0407d9519339" providerId="ADAL" clId="{F9F28517-3AC7-4A79-B7FA-D9084776B544}" dt="2024-02-02T12:01:57.427" v="2"/>
        <pc:sldMkLst>
          <pc:docMk/>
          <pc:sldMk cId="0" sldId="313"/>
        </pc:sldMkLst>
        <pc:spChg chg="mod">
          <ac:chgData name="K ANANTHARAMAN ." userId="657a97e1-2ce3-4dca-9a02-0407d9519339" providerId="ADAL" clId="{F9F28517-3AC7-4A79-B7FA-D9084776B544}" dt="2024-02-02T12:01:57.427" v="2"/>
          <ac:spMkLst>
            <pc:docMk/>
            <pc:sldMk cId="0" sldId="313"/>
            <ac:spMk id="760" creationId="{00000000-0000-0000-0000-000000000000}"/>
          </ac:spMkLst>
        </pc:spChg>
        <pc:spChg chg="mod">
          <ac:chgData name="K ANANTHARAMAN ." userId="657a97e1-2ce3-4dca-9a02-0407d9519339" providerId="ADAL" clId="{F9F28517-3AC7-4A79-B7FA-D9084776B544}" dt="2024-02-02T12:00:15.462" v="1"/>
          <ac:spMkLst>
            <pc:docMk/>
            <pc:sldMk cId="0" sldId="313"/>
            <ac:spMk id="761" creationId="{00000000-0000-0000-0000-000000000000}"/>
          </ac:spMkLst>
        </pc:spChg>
      </pc:sldChg>
      <pc:sldChg chg="modSp">
        <pc:chgData name="K ANANTHARAMAN ." userId="657a97e1-2ce3-4dca-9a02-0407d9519339" providerId="ADAL" clId="{F9F28517-3AC7-4A79-B7FA-D9084776B544}" dt="2024-02-02T12:01:57.427" v="2"/>
        <pc:sldMkLst>
          <pc:docMk/>
          <pc:sldMk cId="0" sldId="315"/>
        </pc:sldMkLst>
        <pc:spChg chg="mod">
          <ac:chgData name="K ANANTHARAMAN ." userId="657a97e1-2ce3-4dca-9a02-0407d9519339" providerId="ADAL" clId="{F9F28517-3AC7-4A79-B7FA-D9084776B544}" dt="2024-02-02T12:01:57.427" v="2"/>
          <ac:spMkLst>
            <pc:docMk/>
            <pc:sldMk cId="0" sldId="315"/>
            <ac:spMk id="775" creationId="{00000000-0000-0000-0000-000000000000}"/>
          </ac:spMkLst>
        </pc:spChg>
        <pc:spChg chg="mod">
          <ac:chgData name="K ANANTHARAMAN ." userId="657a97e1-2ce3-4dca-9a02-0407d9519339" providerId="ADAL" clId="{F9F28517-3AC7-4A79-B7FA-D9084776B544}" dt="2024-02-02T12:00:15.462" v="1"/>
          <ac:spMkLst>
            <pc:docMk/>
            <pc:sldMk cId="0" sldId="315"/>
            <ac:spMk id="776" creationId="{00000000-0000-0000-0000-000000000000}"/>
          </ac:spMkLst>
        </pc:spChg>
      </pc:sldChg>
      <pc:sldChg chg="modSp">
        <pc:chgData name="K ANANTHARAMAN ." userId="657a97e1-2ce3-4dca-9a02-0407d9519339" providerId="ADAL" clId="{F9F28517-3AC7-4A79-B7FA-D9084776B544}" dt="2024-02-02T12:01:57.427" v="2"/>
        <pc:sldMkLst>
          <pc:docMk/>
          <pc:sldMk cId="0" sldId="316"/>
        </pc:sldMkLst>
        <pc:spChg chg="mod">
          <ac:chgData name="K ANANTHARAMAN ." userId="657a97e1-2ce3-4dca-9a02-0407d9519339" providerId="ADAL" clId="{F9F28517-3AC7-4A79-B7FA-D9084776B544}" dt="2024-02-02T12:01:57.427" v="2"/>
          <ac:spMkLst>
            <pc:docMk/>
            <pc:sldMk cId="0" sldId="316"/>
            <ac:spMk id="781" creationId="{00000000-0000-0000-0000-000000000000}"/>
          </ac:spMkLst>
        </pc:spChg>
        <pc:spChg chg="mod">
          <ac:chgData name="K ANANTHARAMAN ." userId="657a97e1-2ce3-4dca-9a02-0407d9519339" providerId="ADAL" clId="{F9F28517-3AC7-4A79-B7FA-D9084776B544}" dt="2024-02-02T12:00:15.462" v="1"/>
          <ac:spMkLst>
            <pc:docMk/>
            <pc:sldMk cId="0" sldId="316"/>
            <ac:spMk id="782" creationId="{00000000-0000-0000-0000-000000000000}"/>
          </ac:spMkLst>
        </pc:spChg>
      </pc:sldChg>
      <pc:sldChg chg="modSp">
        <pc:chgData name="K ANANTHARAMAN ." userId="657a97e1-2ce3-4dca-9a02-0407d9519339" providerId="ADAL" clId="{F9F28517-3AC7-4A79-B7FA-D9084776B544}" dt="2024-02-02T12:01:57.427" v="2"/>
        <pc:sldMkLst>
          <pc:docMk/>
          <pc:sldMk cId="0" sldId="317"/>
        </pc:sldMkLst>
        <pc:spChg chg="mod">
          <ac:chgData name="K ANANTHARAMAN ." userId="657a97e1-2ce3-4dca-9a02-0407d9519339" providerId="ADAL" clId="{F9F28517-3AC7-4A79-B7FA-D9084776B544}" dt="2024-02-02T12:01:57.427" v="2"/>
          <ac:spMkLst>
            <pc:docMk/>
            <pc:sldMk cId="0" sldId="317"/>
            <ac:spMk id="787" creationId="{00000000-0000-0000-0000-000000000000}"/>
          </ac:spMkLst>
        </pc:spChg>
        <pc:spChg chg="mod">
          <ac:chgData name="K ANANTHARAMAN ." userId="657a97e1-2ce3-4dca-9a02-0407d9519339" providerId="ADAL" clId="{F9F28517-3AC7-4A79-B7FA-D9084776B544}" dt="2024-02-02T12:00:15.462" v="1"/>
          <ac:spMkLst>
            <pc:docMk/>
            <pc:sldMk cId="0" sldId="317"/>
            <ac:spMk id="788" creationId="{00000000-0000-0000-0000-000000000000}"/>
          </ac:spMkLst>
        </pc:spChg>
      </pc:sldChg>
      <pc:sldChg chg="modSp">
        <pc:chgData name="K ANANTHARAMAN ." userId="657a97e1-2ce3-4dca-9a02-0407d9519339" providerId="ADAL" clId="{F9F28517-3AC7-4A79-B7FA-D9084776B544}" dt="2024-02-02T12:01:57.427" v="2"/>
        <pc:sldMkLst>
          <pc:docMk/>
          <pc:sldMk cId="0" sldId="318"/>
        </pc:sldMkLst>
        <pc:spChg chg="mod">
          <ac:chgData name="K ANANTHARAMAN ." userId="657a97e1-2ce3-4dca-9a02-0407d9519339" providerId="ADAL" clId="{F9F28517-3AC7-4A79-B7FA-D9084776B544}" dt="2024-02-02T12:01:57.427" v="2"/>
          <ac:spMkLst>
            <pc:docMk/>
            <pc:sldMk cId="0" sldId="318"/>
            <ac:spMk id="793" creationId="{00000000-0000-0000-0000-000000000000}"/>
          </ac:spMkLst>
        </pc:spChg>
        <pc:spChg chg="mod">
          <ac:chgData name="K ANANTHARAMAN ." userId="657a97e1-2ce3-4dca-9a02-0407d9519339" providerId="ADAL" clId="{F9F28517-3AC7-4A79-B7FA-D9084776B544}" dt="2024-02-02T12:00:15.462" v="1"/>
          <ac:spMkLst>
            <pc:docMk/>
            <pc:sldMk cId="0" sldId="318"/>
            <ac:spMk id="794" creationId="{00000000-0000-0000-0000-000000000000}"/>
          </ac:spMkLst>
        </pc:spChg>
      </pc:sldChg>
      <pc:sldChg chg="modSp">
        <pc:chgData name="K ANANTHARAMAN ." userId="657a97e1-2ce3-4dca-9a02-0407d9519339" providerId="ADAL" clId="{F9F28517-3AC7-4A79-B7FA-D9084776B544}" dt="2024-02-02T12:01:57.427" v="2"/>
        <pc:sldMkLst>
          <pc:docMk/>
          <pc:sldMk cId="0" sldId="319"/>
        </pc:sldMkLst>
        <pc:spChg chg="mod">
          <ac:chgData name="K ANANTHARAMAN ." userId="657a97e1-2ce3-4dca-9a02-0407d9519339" providerId="ADAL" clId="{F9F28517-3AC7-4A79-B7FA-D9084776B544}" dt="2024-02-02T12:01:57.427" v="2"/>
          <ac:spMkLst>
            <pc:docMk/>
            <pc:sldMk cId="0" sldId="319"/>
            <ac:spMk id="803" creationId="{00000000-0000-0000-0000-000000000000}"/>
          </ac:spMkLst>
        </pc:spChg>
        <pc:spChg chg="mod">
          <ac:chgData name="K ANANTHARAMAN ." userId="657a97e1-2ce3-4dca-9a02-0407d9519339" providerId="ADAL" clId="{F9F28517-3AC7-4A79-B7FA-D9084776B544}" dt="2024-02-02T12:00:15.462" v="1"/>
          <ac:spMkLst>
            <pc:docMk/>
            <pc:sldMk cId="0" sldId="319"/>
            <ac:spMk id="804" creationId="{00000000-0000-0000-0000-000000000000}"/>
          </ac:spMkLst>
        </pc:spChg>
      </pc:sldChg>
      <pc:sldChg chg="modSp">
        <pc:chgData name="K ANANTHARAMAN ." userId="657a97e1-2ce3-4dca-9a02-0407d9519339" providerId="ADAL" clId="{F9F28517-3AC7-4A79-B7FA-D9084776B544}" dt="2024-02-02T12:01:57.427" v="2"/>
        <pc:sldMkLst>
          <pc:docMk/>
          <pc:sldMk cId="0" sldId="320"/>
        </pc:sldMkLst>
        <pc:spChg chg="mod">
          <ac:chgData name="K ANANTHARAMAN ." userId="657a97e1-2ce3-4dca-9a02-0407d9519339" providerId="ADAL" clId="{F9F28517-3AC7-4A79-B7FA-D9084776B544}" dt="2024-02-02T12:01:57.427" v="2"/>
          <ac:spMkLst>
            <pc:docMk/>
            <pc:sldMk cId="0" sldId="320"/>
            <ac:spMk id="809" creationId="{00000000-0000-0000-0000-000000000000}"/>
          </ac:spMkLst>
        </pc:spChg>
        <pc:spChg chg="mod">
          <ac:chgData name="K ANANTHARAMAN ." userId="657a97e1-2ce3-4dca-9a02-0407d9519339" providerId="ADAL" clId="{F9F28517-3AC7-4A79-B7FA-D9084776B544}" dt="2024-02-02T12:00:15.462" v="1"/>
          <ac:spMkLst>
            <pc:docMk/>
            <pc:sldMk cId="0" sldId="320"/>
            <ac:spMk id="810" creationId="{00000000-0000-0000-0000-000000000000}"/>
          </ac:spMkLst>
        </pc:spChg>
      </pc:sldChg>
      <pc:sldChg chg="modSp">
        <pc:chgData name="K ANANTHARAMAN ." userId="657a97e1-2ce3-4dca-9a02-0407d9519339" providerId="ADAL" clId="{F9F28517-3AC7-4A79-B7FA-D9084776B544}" dt="2024-02-02T12:01:57.427" v="2"/>
        <pc:sldMkLst>
          <pc:docMk/>
          <pc:sldMk cId="0" sldId="321"/>
        </pc:sldMkLst>
        <pc:spChg chg="mod">
          <ac:chgData name="K ANANTHARAMAN ." userId="657a97e1-2ce3-4dca-9a02-0407d9519339" providerId="ADAL" clId="{F9F28517-3AC7-4A79-B7FA-D9084776B544}" dt="2024-02-02T12:01:57.427" v="2"/>
          <ac:spMkLst>
            <pc:docMk/>
            <pc:sldMk cId="0" sldId="321"/>
            <ac:spMk id="815" creationId="{00000000-0000-0000-0000-000000000000}"/>
          </ac:spMkLst>
        </pc:spChg>
        <pc:spChg chg="mod">
          <ac:chgData name="K ANANTHARAMAN ." userId="657a97e1-2ce3-4dca-9a02-0407d9519339" providerId="ADAL" clId="{F9F28517-3AC7-4A79-B7FA-D9084776B544}" dt="2024-02-02T12:00:15.462" v="1"/>
          <ac:spMkLst>
            <pc:docMk/>
            <pc:sldMk cId="0" sldId="321"/>
            <ac:spMk id="816" creationId="{00000000-0000-0000-0000-000000000000}"/>
          </ac:spMkLst>
        </pc:spChg>
      </pc:sldChg>
      <pc:sldChg chg="modSp">
        <pc:chgData name="K ANANTHARAMAN ." userId="657a97e1-2ce3-4dca-9a02-0407d9519339" providerId="ADAL" clId="{F9F28517-3AC7-4A79-B7FA-D9084776B544}" dt="2024-02-02T12:01:57.427" v="2"/>
        <pc:sldMkLst>
          <pc:docMk/>
          <pc:sldMk cId="0" sldId="322"/>
        </pc:sldMkLst>
        <pc:spChg chg="mod">
          <ac:chgData name="K ANANTHARAMAN ." userId="657a97e1-2ce3-4dca-9a02-0407d9519339" providerId="ADAL" clId="{F9F28517-3AC7-4A79-B7FA-D9084776B544}" dt="2024-02-02T12:01:57.427" v="2"/>
          <ac:spMkLst>
            <pc:docMk/>
            <pc:sldMk cId="0" sldId="322"/>
            <ac:spMk id="821" creationId="{00000000-0000-0000-0000-000000000000}"/>
          </ac:spMkLst>
        </pc:spChg>
        <pc:spChg chg="mod">
          <ac:chgData name="K ANANTHARAMAN ." userId="657a97e1-2ce3-4dca-9a02-0407d9519339" providerId="ADAL" clId="{F9F28517-3AC7-4A79-B7FA-D9084776B544}" dt="2024-02-02T12:00:15.462" v="1"/>
          <ac:spMkLst>
            <pc:docMk/>
            <pc:sldMk cId="0" sldId="322"/>
            <ac:spMk id="822" creationId="{00000000-0000-0000-0000-000000000000}"/>
          </ac:spMkLst>
        </pc:spChg>
      </pc:sldChg>
      <pc:sldChg chg="modSp">
        <pc:chgData name="K ANANTHARAMAN ." userId="657a97e1-2ce3-4dca-9a02-0407d9519339" providerId="ADAL" clId="{F9F28517-3AC7-4A79-B7FA-D9084776B544}" dt="2024-02-02T12:01:57.427" v="2"/>
        <pc:sldMkLst>
          <pc:docMk/>
          <pc:sldMk cId="0" sldId="323"/>
        </pc:sldMkLst>
        <pc:spChg chg="mod">
          <ac:chgData name="K ANANTHARAMAN ." userId="657a97e1-2ce3-4dca-9a02-0407d9519339" providerId="ADAL" clId="{F9F28517-3AC7-4A79-B7FA-D9084776B544}" dt="2024-02-02T12:01:57.427" v="2"/>
          <ac:spMkLst>
            <pc:docMk/>
            <pc:sldMk cId="0" sldId="323"/>
            <ac:spMk id="827" creationId="{00000000-0000-0000-0000-000000000000}"/>
          </ac:spMkLst>
        </pc:spChg>
        <pc:spChg chg="mod">
          <ac:chgData name="K ANANTHARAMAN ." userId="657a97e1-2ce3-4dca-9a02-0407d9519339" providerId="ADAL" clId="{F9F28517-3AC7-4A79-B7FA-D9084776B544}" dt="2024-02-02T12:00:15.462" v="1"/>
          <ac:spMkLst>
            <pc:docMk/>
            <pc:sldMk cId="0" sldId="323"/>
            <ac:spMk id="828" creationId="{00000000-0000-0000-0000-000000000000}"/>
          </ac:spMkLst>
        </pc:spChg>
      </pc:sldChg>
      <pc:sldChg chg="modSp">
        <pc:chgData name="K ANANTHARAMAN ." userId="657a97e1-2ce3-4dca-9a02-0407d9519339" providerId="ADAL" clId="{F9F28517-3AC7-4A79-B7FA-D9084776B544}" dt="2024-02-02T12:01:57.427" v="2"/>
        <pc:sldMkLst>
          <pc:docMk/>
          <pc:sldMk cId="0" sldId="324"/>
        </pc:sldMkLst>
        <pc:spChg chg="mod">
          <ac:chgData name="K ANANTHARAMAN ." userId="657a97e1-2ce3-4dca-9a02-0407d9519339" providerId="ADAL" clId="{F9F28517-3AC7-4A79-B7FA-D9084776B544}" dt="2024-02-02T12:01:57.427" v="2"/>
          <ac:spMkLst>
            <pc:docMk/>
            <pc:sldMk cId="0" sldId="324"/>
            <ac:spMk id="833" creationId="{00000000-0000-0000-0000-000000000000}"/>
          </ac:spMkLst>
        </pc:spChg>
        <pc:spChg chg="mod">
          <ac:chgData name="K ANANTHARAMAN ." userId="657a97e1-2ce3-4dca-9a02-0407d9519339" providerId="ADAL" clId="{F9F28517-3AC7-4A79-B7FA-D9084776B544}" dt="2024-02-02T12:00:15.462" v="1"/>
          <ac:spMkLst>
            <pc:docMk/>
            <pc:sldMk cId="0" sldId="324"/>
            <ac:spMk id="834" creationId="{00000000-0000-0000-0000-000000000000}"/>
          </ac:spMkLst>
        </pc:spChg>
      </pc:sldChg>
      <pc:sldChg chg="modSp">
        <pc:chgData name="K ANANTHARAMAN ." userId="657a97e1-2ce3-4dca-9a02-0407d9519339" providerId="ADAL" clId="{F9F28517-3AC7-4A79-B7FA-D9084776B544}" dt="2024-02-02T12:01:57.427" v="2"/>
        <pc:sldMkLst>
          <pc:docMk/>
          <pc:sldMk cId="0" sldId="325"/>
        </pc:sldMkLst>
        <pc:spChg chg="mod">
          <ac:chgData name="K ANANTHARAMAN ." userId="657a97e1-2ce3-4dca-9a02-0407d9519339" providerId="ADAL" clId="{F9F28517-3AC7-4A79-B7FA-D9084776B544}" dt="2024-02-02T12:01:57.427" v="2"/>
          <ac:spMkLst>
            <pc:docMk/>
            <pc:sldMk cId="0" sldId="325"/>
            <ac:spMk id="839" creationId="{00000000-0000-0000-0000-000000000000}"/>
          </ac:spMkLst>
        </pc:spChg>
        <pc:spChg chg="mod">
          <ac:chgData name="K ANANTHARAMAN ." userId="657a97e1-2ce3-4dca-9a02-0407d9519339" providerId="ADAL" clId="{F9F28517-3AC7-4A79-B7FA-D9084776B544}" dt="2024-02-02T12:00:15.462" v="1"/>
          <ac:spMkLst>
            <pc:docMk/>
            <pc:sldMk cId="0" sldId="325"/>
            <ac:spMk id="840" creationId="{00000000-0000-0000-0000-000000000000}"/>
          </ac:spMkLst>
        </pc:spChg>
      </pc:sldChg>
      <pc:sldChg chg="modSp">
        <pc:chgData name="K ANANTHARAMAN ." userId="657a97e1-2ce3-4dca-9a02-0407d9519339" providerId="ADAL" clId="{F9F28517-3AC7-4A79-B7FA-D9084776B544}" dt="2024-02-02T12:01:57.427" v="2"/>
        <pc:sldMkLst>
          <pc:docMk/>
          <pc:sldMk cId="0" sldId="326"/>
        </pc:sldMkLst>
        <pc:spChg chg="mod">
          <ac:chgData name="K ANANTHARAMAN ." userId="657a97e1-2ce3-4dca-9a02-0407d9519339" providerId="ADAL" clId="{F9F28517-3AC7-4A79-B7FA-D9084776B544}" dt="2024-02-02T12:01:57.427" v="2"/>
          <ac:spMkLst>
            <pc:docMk/>
            <pc:sldMk cId="0" sldId="326"/>
            <ac:spMk id="844" creationId="{00000000-0000-0000-0000-000000000000}"/>
          </ac:spMkLst>
        </pc:spChg>
        <pc:spChg chg="mod">
          <ac:chgData name="K ANANTHARAMAN ." userId="657a97e1-2ce3-4dca-9a02-0407d9519339" providerId="ADAL" clId="{F9F28517-3AC7-4A79-B7FA-D9084776B544}" dt="2024-02-02T12:00:15.462" v="1"/>
          <ac:spMkLst>
            <pc:docMk/>
            <pc:sldMk cId="0" sldId="326"/>
            <ac:spMk id="845" creationId="{00000000-0000-0000-0000-000000000000}"/>
          </ac:spMkLst>
        </pc:spChg>
      </pc:sldChg>
    </pc:docChg>
  </pc:docChgLst>
  <pc:docChgLst>
    <pc:chgData name="K ANANTHARAMAN ." userId="657a97e1-2ce3-4dca-9a02-0407d9519339" providerId="ADAL" clId="{5F8B1914-CCFC-DC4F-8390-48CCB07A03B7}"/>
    <pc:docChg chg="undo custSel addSld modSld sldOrd">
      <pc:chgData name="K ANANTHARAMAN ." userId="657a97e1-2ce3-4dca-9a02-0407d9519339" providerId="ADAL" clId="{5F8B1914-CCFC-DC4F-8390-48CCB07A03B7}" dt="2024-02-23T13:34:42.897" v="495" actId="1076"/>
      <pc:docMkLst>
        <pc:docMk/>
      </pc:docMkLst>
      <pc:sldChg chg="addSp modSp">
        <pc:chgData name="K ANANTHARAMAN ." userId="657a97e1-2ce3-4dca-9a02-0407d9519339" providerId="ADAL" clId="{5F8B1914-CCFC-DC4F-8390-48CCB07A03B7}" dt="2024-02-23T13:21:12.708" v="2"/>
        <pc:sldMkLst>
          <pc:docMk/>
          <pc:sldMk cId="0" sldId="260"/>
        </pc:sldMkLst>
        <pc:picChg chg="add mod">
          <ac:chgData name="K ANANTHARAMAN ." userId="657a97e1-2ce3-4dca-9a02-0407d9519339" providerId="ADAL" clId="{5F8B1914-CCFC-DC4F-8390-48CCB07A03B7}" dt="2024-02-23T13:21:12.708" v="2"/>
          <ac:picMkLst>
            <pc:docMk/>
            <pc:sldMk cId="0" sldId="260"/>
            <ac:picMk id="2" creationId="{D0BB4A5C-38D5-32BD-6DCB-D390CA022A23}"/>
          </ac:picMkLst>
        </pc:picChg>
      </pc:sldChg>
      <pc:sldChg chg="modSp mod">
        <pc:chgData name="K ANANTHARAMAN ." userId="657a97e1-2ce3-4dca-9a02-0407d9519339" providerId="ADAL" clId="{5F8B1914-CCFC-DC4F-8390-48CCB07A03B7}" dt="2024-02-22T05:47:56.909" v="0" actId="1076"/>
        <pc:sldMkLst>
          <pc:docMk/>
          <pc:sldMk cId="0" sldId="278"/>
        </pc:sldMkLst>
        <pc:picChg chg="mod">
          <ac:chgData name="K ANANTHARAMAN ." userId="657a97e1-2ce3-4dca-9a02-0407d9519339" providerId="ADAL" clId="{5F8B1914-CCFC-DC4F-8390-48CCB07A03B7}" dt="2024-02-22T05:47:56.909" v="0" actId="1076"/>
          <ac:picMkLst>
            <pc:docMk/>
            <pc:sldMk cId="0" sldId="278"/>
            <ac:picMk id="542" creationId="{00000000-0000-0000-0000-000000000000}"/>
          </ac:picMkLst>
        </pc:picChg>
      </pc:sldChg>
      <pc:sldChg chg="addSp modSp new mod ord">
        <pc:chgData name="K ANANTHARAMAN ." userId="657a97e1-2ce3-4dca-9a02-0407d9519339" providerId="ADAL" clId="{5F8B1914-CCFC-DC4F-8390-48CCB07A03B7}" dt="2024-02-23T13:24:40.367" v="15" actId="20578"/>
        <pc:sldMkLst>
          <pc:docMk/>
          <pc:sldMk cId="433879961" sldId="329"/>
        </pc:sldMkLst>
        <pc:picChg chg="add mod">
          <ac:chgData name="K ANANTHARAMAN ." userId="657a97e1-2ce3-4dca-9a02-0407d9519339" providerId="ADAL" clId="{5F8B1914-CCFC-DC4F-8390-48CCB07A03B7}" dt="2024-02-23T13:22:48.925" v="9"/>
          <ac:picMkLst>
            <pc:docMk/>
            <pc:sldMk cId="433879961" sldId="329"/>
            <ac:picMk id="2" creationId="{33CA7DA4-FEF6-BA96-8405-F3D2EBB62199}"/>
          </ac:picMkLst>
        </pc:picChg>
        <pc:picChg chg="add mod">
          <ac:chgData name="K ANANTHARAMAN ." userId="657a97e1-2ce3-4dca-9a02-0407d9519339" providerId="ADAL" clId="{5F8B1914-CCFC-DC4F-8390-48CCB07A03B7}" dt="2024-02-23T13:23:57.855" v="10"/>
          <ac:picMkLst>
            <pc:docMk/>
            <pc:sldMk cId="433879961" sldId="329"/>
            <ac:picMk id="3" creationId="{A9233ED9-B34B-8463-0BD6-2745301F1A08}"/>
          </ac:picMkLst>
        </pc:picChg>
        <pc:picChg chg="add mod">
          <ac:chgData name="K ANANTHARAMAN ." userId="657a97e1-2ce3-4dca-9a02-0407d9519339" providerId="ADAL" clId="{5F8B1914-CCFC-DC4F-8390-48CCB07A03B7}" dt="2024-02-23T13:24:19.706" v="13"/>
          <ac:picMkLst>
            <pc:docMk/>
            <pc:sldMk cId="433879961" sldId="329"/>
            <ac:picMk id="4" creationId="{D8745900-DA1D-909A-6D14-76983088A307}"/>
          </ac:picMkLst>
        </pc:picChg>
      </pc:sldChg>
      <pc:sldChg chg="addSp modSp new ord">
        <pc:chgData name="K ANANTHARAMAN ." userId="657a97e1-2ce3-4dca-9a02-0407d9519339" providerId="ADAL" clId="{5F8B1914-CCFC-DC4F-8390-48CCB07A03B7}" dt="2024-02-23T13:24:43.621" v="16" actId="20578"/>
        <pc:sldMkLst>
          <pc:docMk/>
          <pc:sldMk cId="3519212703" sldId="330"/>
        </pc:sldMkLst>
        <pc:picChg chg="add mod">
          <ac:chgData name="K ANANTHARAMAN ." userId="657a97e1-2ce3-4dca-9a02-0407d9519339" providerId="ADAL" clId="{5F8B1914-CCFC-DC4F-8390-48CCB07A03B7}" dt="2024-02-23T13:24:23.968" v="14"/>
          <ac:picMkLst>
            <pc:docMk/>
            <pc:sldMk cId="3519212703" sldId="330"/>
            <ac:picMk id="2" creationId="{A9BB8451-6190-C3E1-A87C-DE07F060B57C}"/>
          </ac:picMkLst>
        </pc:picChg>
      </pc:sldChg>
      <pc:sldChg chg="addSp modSp new mod">
        <pc:chgData name="K ANANTHARAMAN ." userId="657a97e1-2ce3-4dca-9a02-0407d9519339" providerId="ADAL" clId="{5F8B1914-CCFC-DC4F-8390-48CCB07A03B7}" dt="2024-02-23T13:34:42.897" v="495" actId="1076"/>
        <pc:sldMkLst>
          <pc:docMk/>
          <pc:sldMk cId="3026761766" sldId="331"/>
        </pc:sldMkLst>
        <pc:spChg chg="add mod">
          <ac:chgData name="K ANANTHARAMAN ." userId="657a97e1-2ce3-4dca-9a02-0407d9519339" providerId="ADAL" clId="{5F8B1914-CCFC-DC4F-8390-48CCB07A03B7}" dt="2024-02-23T13:26:08.044" v="47" actId="313"/>
          <ac:spMkLst>
            <pc:docMk/>
            <pc:sldMk cId="3026761766" sldId="331"/>
            <ac:spMk id="2" creationId="{C680190D-0E0A-DF75-0F68-C7349CE9BAD1}"/>
          </ac:spMkLst>
        </pc:spChg>
        <pc:spChg chg="add mod">
          <ac:chgData name="K ANANTHARAMAN ." userId="657a97e1-2ce3-4dca-9a02-0407d9519339" providerId="ADAL" clId="{5F8B1914-CCFC-DC4F-8390-48CCB07A03B7}" dt="2024-02-23T13:34:42.897" v="495" actId="1076"/>
          <ac:spMkLst>
            <pc:docMk/>
            <pc:sldMk cId="3026761766" sldId="331"/>
            <ac:spMk id="3" creationId="{CBA90B3A-D138-2E08-BAE3-E8D43569043D}"/>
          </ac:spMkLst>
        </pc:spChg>
        <pc:spChg chg="add mod">
          <ac:chgData name="K ANANTHARAMAN ." userId="657a97e1-2ce3-4dca-9a02-0407d9519339" providerId="ADAL" clId="{5F8B1914-CCFC-DC4F-8390-48CCB07A03B7}" dt="2024-02-23T13:28:19.682" v="150"/>
          <ac:spMkLst>
            <pc:docMk/>
            <pc:sldMk cId="3026761766" sldId="331"/>
            <ac:spMk id="4" creationId="{8CCE517B-4266-B3CB-9372-22FC40C8FF5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339" name="Shape 3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Calibri"/>
      </a:defRPr>
    </a:lvl1pPr>
    <a:lvl2pPr indent="228600" latinLnBrk="0">
      <a:spcBef>
        <a:spcPts val="400"/>
      </a:spcBef>
      <a:defRPr sz="1200">
        <a:latin typeface="+mj-lt"/>
        <a:ea typeface="+mj-ea"/>
        <a:cs typeface="+mj-cs"/>
        <a:sym typeface="Calibri"/>
      </a:defRPr>
    </a:lvl2pPr>
    <a:lvl3pPr indent="457200" latinLnBrk="0">
      <a:spcBef>
        <a:spcPts val="400"/>
      </a:spcBef>
      <a:defRPr sz="1200">
        <a:latin typeface="+mj-lt"/>
        <a:ea typeface="+mj-ea"/>
        <a:cs typeface="+mj-cs"/>
        <a:sym typeface="Calibri"/>
      </a:defRPr>
    </a:lvl3pPr>
    <a:lvl4pPr indent="685800" latinLnBrk="0">
      <a:spcBef>
        <a:spcPts val="400"/>
      </a:spcBef>
      <a:defRPr sz="1200">
        <a:latin typeface="+mj-lt"/>
        <a:ea typeface="+mj-ea"/>
        <a:cs typeface="+mj-cs"/>
        <a:sym typeface="Calibri"/>
      </a:defRPr>
    </a:lvl4pPr>
    <a:lvl5pPr indent="914400" latinLnBrk="0">
      <a:spcBef>
        <a:spcPts val="400"/>
      </a:spcBef>
      <a:defRPr sz="1200">
        <a:latin typeface="+mj-lt"/>
        <a:ea typeface="+mj-ea"/>
        <a:cs typeface="+mj-cs"/>
        <a:sym typeface="Calibri"/>
      </a:defRPr>
    </a:lvl5pPr>
    <a:lvl6pPr indent="1143000" latinLnBrk="0">
      <a:spcBef>
        <a:spcPts val="400"/>
      </a:spcBef>
      <a:defRPr sz="1200">
        <a:latin typeface="+mj-lt"/>
        <a:ea typeface="+mj-ea"/>
        <a:cs typeface="+mj-cs"/>
        <a:sym typeface="Calibri"/>
      </a:defRPr>
    </a:lvl6pPr>
    <a:lvl7pPr indent="1371600" latinLnBrk="0">
      <a:spcBef>
        <a:spcPts val="400"/>
      </a:spcBef>
      <a:defRPr sz="1200">
        <a:latin typeface="+mj-lt"/>
        <a:ea typeface="+mj-ea"/>
        <a:cs typeface="+mj-cs"/>
        <a:sym typeface="Calibri"/>
      </a:defRPr>
    </a:lvl7pPr>
    <a:lvl8pPr indent="1600200" latinLnBrk="0">
      <a:spcBef>
        <a:spcPts val="400"/>
      </a:spcBef>
      <a:defRPr sz="1200">
        <a:latin typeface="+mj-lt"/>
        <a:ea typeface="+mj-ea"/>
        <a:cs typeface="+mj-cs"/>
        <a:sym typeface="Calibri"/>
      </a:defRPr>
    </a:lvl8pPr>
    <a:lvl9pPr indent="1828800" latinLnBrk="0">
      <a:spcBef>
        <a:spcPts val="400"/>
      </a:spcBef>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84" name="Group"/>
          <p:cNvGrpSpPr/>
          <p:nvPr/>
        </p:nvGrpSpPr>
        <p:grpSpPr>
          <a:xfrm>
            <a:off x="-1" y="1295399"/>
            <a:ext cx="7010401" cy="46039"/>
            <a:chOff x="0" y="0"/>
            <a:chExt cx="7010400" cy="46037"/>
          </a:xfrm>
        </p:grpSpPr>
        <p:sp>
          <p:nvSpPr>
            <p:cNvPr id="18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8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8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88" name="Group"/>
          <p:cNvGrpSpPr/>
          <p:nvPr/>
        </p:nvGrpSpPr>
        <p:grpSpPr>
          <a:xfrm>
            <a:off x="2133599" y="6553199"/>
            <a:ext cx="7010401" cy="46039"/>
            <a:chOff x="0" y="0"/>
            <a:chExt cx="7010400" cy="46037"/>
          </a:xfrm>
        </p:grpSpPr>
        <p:sp>
          <p:nvSpPr>
            <p:cNvPr id="18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8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8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89"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90" name="BITS Pilani, Pilani Campus"/>
          <p:cNvSpPr txBox="1"/>
          <p:nvPr/>
        </p:nvSpPr>
        <p:spPr>
          <a:xfrm>
            <a:off x="3322320" y="6596062"/>
            <a:ext cx="5775960"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sp>
        <p:nvSpPr>
          <p:cNvPr id="191" name="Title Text"/>
          <p:cNvSpPr txBox="1">
            <a:spLocks noGrp="1"/>
          </p:cNvSpPr>
          <p:nvPr>
            <p:ph type="title"/>
          </p:nvPr>
        </p:nvSpPr>
        <p:spPr>
          <a:prstGeom prst="rect">
            <a:avLst/>
          </a:prstGeom>
        </p:spPr>
        <p:txBody>
          <a:bodyPr/>
          <a:lstStyle/>
          <a:p>
            <a:r>
              <a:t>Title Text</a:t>
            </a:r>
          </a:p>
        </p:txBody>
      </p:sp>
      <p:sp>
        <p:nvSpPr>
          <p:cNvPr id="19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203" name="Group"/>
          <p:cNvGrpSpPr/>
          <p:nvPr/>
        </p:nvGrpSpPr>
        <p:grpSpPr>
          <a:xfrm>
            <a:off x="7573962" y="0"/>
            <a:ext cx="46039" cy="5181601"/>
            <a:chOff x="0" y="0"/>
            <a:chExt cx="46037" cy="5181600"/>
          </a:xfrm>
        </p:grpSpPr>
        <p:sp>
          <p:nvSpPr>
            <p:cNvPr id="200" name="Rectangle"/>
            <p:cNvSpPr/>
            <p:nvPr/>
          </p:nvSpPr>
          <p:spPr>
            <a:xfrm rot="5400000">
              <a:off x="-837407" y="2583656"/>
              <a:ext cx="1720851"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01" name="Rectangle"/>
            <p:cNvSpPr/>
            <p:nvPr/>
          </p:nvSpPr>
          <p:spPr>
            <a:xfrm rot="5400000">
              <a:off x="-850107" y="850106"/>
              <a:ext cx="1746251" cy="46038"/>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02" name="Rectangle"/>
            <p:cNvSpPr/>
            <p:nvPr/>
          </p:nvSpPr>
          <p:spPr>
            <a:xfrm rot="5400000">
              <a:off x="-837407" y="4298156"/>
              <a:ext cx="1720851" cy="46038"/>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204" name="Picture 7.png" descr="Picture 7.png"/>
          <p:cNvPicPr>
            <a:picLocks noChangeAspect="1"/>
          </p:cNvPicPr>
          <p:nvPr/>
        </p:nvPicPr>
        <p:blipFill>
          <a:blip r:embed="rId2"/>
          <a:srcRect l="5335" t="1922"/>
          <a:stretch>
            <a:fillRect/>
          </a:stretch>
        </p:blipFill>
        <p:spPr>
          <a:xfrm>
            <a:off x="-7938" y="380999"/>
            <a:ext cx="692151" cy="2193926"/>
          </a:xfrm>
          <a:prstGeom prst="rect">
            <a:avLst/>
          </a:prstGeom>
          <a:ln w="12700">
            <a:miter lim="400000"/>
          </a:ln>
        </p:spPr>
      </p:pic>
      <p:sp>
        <p:nvSpPr>
          <p:cNvPr id="205" name="BITS Pilani, Pilani Campus"/>
          <p:cNvSpPr txBox="1"/>
          <p:nvPr/>
        </p:nvSpPr>
        <p:spPr>
          <a:xfrm rot="5400000">
            <a:off x="-2736937" y="3808884"/>
            <a:ext cx="5775961"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sz="900" b="1">
                <a:solidFill>
                  <a:srgbClr val="101141"/>
                </a:solidFill>
                <a:latin typeface="+mj-lt"/>
                <a:ea typeface="+mj-ea"/>
                <a:cs typeface="+mj-cs"/>
                <a:sym typeface="Calibri"/>
              </a:defRPr>
            </a:pPr>
            <a:r>
              <a:rPr dirty="0"/>
              <a:t>BITS </a:t>
            </a:r>
            <a:r>
              <a:rPr b="0" dirty="0"/>
              <a:t>Pilani, Pilani Campus</a:t>
            </a:r>
          </a:p>
        </p:txBody>
      </p:sp>
      <p:sp>
        <p:nvSpPr>
          <p:cNvPr id="206" name="Title Text"/>
          <p:cNvSpPr txBox="1">
            <a:spLocks noGrp="1"/>
          </p:cNvSpPr>
          <p:nvPr>
            <p:ph type="title"/>
          </p:nvPr>
        </p:nvSpPr>
        <p:spPr>
          <a:prstGeom prst="rect">
            <a:avLst/>
          </a:prstGeom>
        </p:spPr>
        <p:txBody>
          <a:bodyPr/>
          <a:lstStyle/>
          <a:p>
            <a:r>
              <a:t>Title Text</a:t>
            </a:r>
          </a:p>
        </p:txBody>
      </p:sp>
      <p:sp>
        <p:nvSpPr>
          <p:cNvPr id="20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5" name="BITS Pilani, Pilani Campus"/>
          <p:cNvSpPr txBox="1"/>
          <p:nvPr/>
        </p:nvSpPr>
        <p:spPr>
          <a:xfrm>
            <a:off x="3322320" y="6596062"/>
            <a:ext cx="5775960"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grpSp>
        <p:nvGrpSpPr>
          <p:cNvPr id="219" name="Group"/>
          <p:cNvGrpSpPr/>
          <p:nvPr/>
        </p:nvGrpSpPr>
        <p:grpSpPr>
          <a:xfrm>
            <a:off x="2084387" y="6550025"/>
            <a:ext cx="7059613" cy="49213"/>
            <a:chOff x="0" y="0"/>
            <a:chExt cx="7059612" cy="49212"/>
          </a:xfrm>
        </p:grpSpPr>
        <p:sp>
          <p:nvSpPr>
            <p:cNvPr id="216"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17"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18"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22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224" name="Group"/>
          <p:cNvGrpSpPr/>
          <p:nvPr/>
        </p:nvGrpSpPr>
        <p:grpSpPr>
          <a:xfrm>
            <a:off x="2133599" y="6553199"/>
            <a:ext cx="7010401" cy="46039"/>
            <a:chOff x="0" y="0"/>
            <a:chExt cx="7010400" cy="46037"/>
          </a:xfrm>
        </p:grpSpPr>
        <p:sp>
          <p:nvSpPr>
            <p:cNvPr id="22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2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2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228" name="Group"/>
          <p:cNvGrpSpPr/>
          <p:nvPr/>
        </p:nvGrpSpPr>
        <p:grpSpPr>
          <a:xfrm>
            <a:off x="-1" y="1295399"/>
            <a:ext cx="7010401" cy="46039"/>
            <a:chOff x="0" y="0"/>
            <a:chExt cx="7010400" cy="46037"/>
          </a:xfrm>
        </p:grpSpPr>
        <p:sp>
          <p:nvSpPr>
            <p:cNvPr id="22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2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2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sp>
        <p:nvSpPr>
          <p:cNvPr id="22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36" name="BITS Pilani, Pilani Campus"/>
          <p:cNvSpPr txBox="1"/>
          <p:nvPr/>
        </p:nvSpPr>
        <p:spPr>
          <a:xfrm>
            <a:off x="3322320" y="6596062"/>
            <a:ext cx="5775960"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grpSp>
        <p:nvGrpSpPr>
          <p:cNvPr id="240" name="Group"/>
          <p:cNvGrpSpPr/>
          <p:nvPr/>
        </p:nvGrpSpPr>
        <p:grpSpPr>
          <a:xfrm>
            <a:off x="2084387" y="6550025"/>
            <a:ext cx="7059613" cy="49213"/>
            <a:chOff x="0" y="0"/>
            <a:chExt cx="7059612" cy="49212"/>
          </a:xfrm>
        </p:grpSpPr>
        <p:sp>
          <p:nvSpPr>
            <p:cNvPr id="237"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38"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39"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241"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245" name="Group"/>
          <p:cNvGrpSpPr/>
          <p:nvPr/>
        </p:nvGrpSpPr>
        <p:grpSpPr>
          <a:xfrm>
            <a:off x="2133599" y="6553199"/>
            <a:ext cx="7010401" cy="46039"/>
            <a:chOff x="0" y="0"/>
            <a:chExt cx="7010400" cy="46037"/>
          </a:xfrm>
        </p:grpSpPr>
        <p:sp>
          <p:nvSpPr>
            <p:cNvPr id="242"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43"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44"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249" name="Group"/>
          <p:cNvGrpSpPr/>
          <p:nvPr/>
        </p:nvGrpSpPr>
        <p:grpSpPr>
          <a:xfrm>
            <a:off x="-1" y="1295399"/>
            <a:ext cx="7010401" cy="46039"/>
            <a:chOff x="0" y="0"/>
            <a:chExt cx="7010400" cy="46037"/>
          </a:xfrm>
        </p:grpSpPr>
        <p:sp>
          <p:nvSpPr>
            <p:cNvPr id="246"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47"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248"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sp>
        <p:nvSpPr>
          <p:cNvPr id="250"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57" name="\\Server\D\jyoti\FI023_BITS_v1\styleguide img\IMG_5627_b.jpg" descr="\\Server\D\jyoti\FI023_BITS_v1\styleguide img\IMG_5627_b.jp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58" name="Rectangle"/>
          <p:cNvSpPr/>
          <p:nvPr/>
        </p:nvSpPr>
        <p:spPr>
          <a:xfrm>
            <a:off x="-1" y="4281487"/>
            <a:ext cx="9144002" cy="2576513"/>
          </a:xfrm>
          <a:prstGeom prst="rect">
            <a:avLst/>
          </a:prstGeom>
          <a:solidFill>
            <a:srgbClr val="FFFFFF"/>
          </a:solidFill>
          <a:ln>
            <a:solidFill>
              <a:srgbClr val="4A7EBB"/>
            </a:solidFill>
          </a:ln>
          <a:effectLst>
            <a:outerShdw blurRad="38100" dist="23000" dir="5400000" rotWithShape="0">
              <a:srgbClr val="000000">
                <a:alpha val="34999"/>
              </a:srgbClr>
            </a:outerShdw>
          </a:effectLst>
        </p:spPr>
        <p:txBody>
          <a:bodyPr lIns="45719" rIns="45719" anchor="ctr"/>
          <a:lstStyle/>
          <a:p>
            <a:pPr algn="ctr">
              <a:defRPr>
                <a:solidFill>
                  <a:srgbClr val="FFFFFF"/>
                </a:solidFill>
                <a:latin typeface="+mj-lt"/>
                <a:ea typeface="+mj-ea"/>
                <a:cs typeface="+mj-cs"/>
                <a:sym typeface="Calibri"/>
              </a:defRPr>
            </a:pPr>
            <a:endParaRPr dirty="0"/>
          </a:p>
        </p:txBody>
      </p:sp>
      <p:pic>
        <p:nvPicPr>
          <p:cNvPr id="259" name="Picture 7.png" descr="Picture 7.png"/>
          <p:cNvPicPr>
            <a:picLocks noChangeAspect="1"/>
          </p:cNvPicPr>
          <p:nvPr/>
        </p:nvPicPr>
        <p:blipFill>
          <a:blip r:embed="rId3"/>
          <a:srcRect l="1922" b="5336"/>
          <a:stretch>
            <a:fillRect/>
          </a:stretch>
        </p:blipFill>
        <p:spPr>
          <a:xfrm>
            <a:off x="6629399" y="-1"/>
            <a:ext cx="2193926" cy="692151"/>
          </a:xfrm>
          <a:prstGeom prst="rect">
            <a:avLst/>
          </a:prstGeom>
          <a:ln w="12700">
            <a:miter lim="400000"/>
          </a:ln>
        </p:spPr>
      </p:pic>
      <p:sp>
        <p:nvSpPr>
          <p:cNvPr id="260" name="Rectangle"/>
          <p:cNvSpPr/>
          <p:nvPr/>
        </p:nvSpPr>
        <p:spPr>
          <a:xfrm>
            <a:off x="2882900" y="677545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61" name="Rectangle"/>
          <p:cNvSpPr/>
          <p:nvPr/>
        </p:nvSpPr>
        <p:spPr>
          <a:xfrm>
            <a:off x="-12700" y="677545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62" name="Rectangle"/>
          <p:cNvSpPr/>
          <p:nvPr/>
        </p:nvSpPr>
        <p:spPr>
          <a:xfrm>
            <a:off x="5778500" y="677545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63" name="BITS Pilani"/>
          <p:cNvSpPr txBox="1"/>
          <p:nvPr/>
        </p:nvSpPr>
        <p:spPr>
          <a:xfrm>
            <a:off x="6903719" y="762000"/>
            <a:ext cx="2118361"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900" b="1">
                <a:solidFill>
                  <a:srgbClr val="FFFFFF"/>
                </a:solidFill>
                <a:latin typeface="+mj-lt"/>
                <a:ea typeface="+mj-ea"/>
                <a:cs typeface="+mj-cs"/>
                <a:sym typeface="Calibri"/>
              </a:defRPr>
            </a:pPr>
            <a:r>
              <a:rPr dirty="0"/>
              <a:t>BITS</a:t>
            </a:r>
            <a:r>
              <a:rPr b="0" dirty="0"/>
              <a:t> Pilani</a:t>
            </a:r>
          </a:p>
        </p:txBody>
      </p:sp>
      <p:sp>
        <p:nvSpPr>
          <p:cNvPr id="264" name="Pilani Campus"/>
          <p:cNvSpPr txBox="1"/>
          <p:nvPr/>
        </p:nvSpPr>
        <p:spPr>
          <a:xfrm>
            <a:off x="7132319" y="1171575"/>
            <a:ext cx="181356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solidFill>
                  <a:srgbClr val="FFFFFF"/>
                </a:solidFill>
                <a:latin typeface="+mj-lt"/>
                <a:ea typeface="+mj-ea"/>
                <a:cs typeface="+mj-cs"/>
                <a:sym typeface="Calibri"/>
              </a:defRPr>
            </a:lvl1pPr>
          </a:lstStyle>
          <a:p>
            <a:r>
              <a:rPr dirty="0"/>
              <a:t>Pilani Campus</a:t>
            </a:r>
          </a:p>
        </p:txBody>
      </p:sp>
      <p:sp>
        <p:nvSpPr>
          <p:cNvPr id="26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275" name="Group"/>
          <p:cNvGrpSpPr/>
          <p:nvPr/>
        </p:nvGrpSpPr>
        <p:grpSpPr>
          <a:xfrm>
            <a:off x="-1" y="1295399"/>
            <a:ext cx="7010401" cy="46039"/>
            <a:chOff x="0" y="0"/>
            <a:chExt cx="7010400" cy="46037"/>
          </a:xfrm>
        </p:grpSpPr>
        <p:sp>
          <p:nvSpPr>
            <p:cNvPr id="272"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273"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274"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grpSp>
        <p:nvGrpSpPr>
          <p:cNvPr id="279" name="Group"/>
          <p:cNvGrpSpPr/>
          <p:nvPr/>
        </p:nvGrpSpPr>
        <p:grpSpPr>
          <a:xfrm>
            <a:off x="2133599" y="6553199"/>
            <a:ext cx="7010401" cy="46039"/>
            <a:chOff x="0" y="0"/>
            <a:chExt cx="7010400" cy="46037"/>
          </a:xfrm>
        </p:grpSpPr>
        <p:sp>
          <p:nvSpPr>
            <p:cNvPr id="276"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277"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278"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pic>
        <p:nvPicPr>
          <p:cNvPr id="28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281" name="BITS Pilani, Deemed to be University under Section 3 of UGC Act, 1956"/>
          <p:cNvSpPr txBox="1"/>
          <p:nvPr/>
        </p:nvSpPr>
        <p:spPr>
          <a:xfrm>
            <a:off x="3317418" y="6596062"/>
            <a:ext cx="5785764" cy="236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p>
            <a:pPr algn="r" defTabSz="815975">
              <a:defRPr sz="1000" b="1">
                <a:solidFill>
                  <a:srgbClr val="101141"/>
                </a:solidFill>
                <a:latin typeface="+mj-lt"/>
                <a:ea typeface="+mj-ea"/>
                <a:cs typeface="+mj-cs"/>
                <a:sym typeface="Calibri"/>
              </a:defRPr>
            </a:pPr>
            <a:r>
              <a:rPr dirty="0"/>
              <a:t>BITS </a:t>
            </a:r>
            <a:r>
              <a:rPr b="0" dirty="0"/>
              <a:t>Pilani, Deemed to be University under Section 3 of UGC Act, 1956</a:t>
            </a:r>
          </a:p>
        </p:txBody>
      </p:sp>
      <p:sp>
        <p:nvSpPr>
          <p:cNvPr id="282" name="Slide Number"/>
          <p:cNvSpPr txBox="1">
            <a:spLocks noGrp="1"/>
          </p:cNvSpPr>
          <p:nvPr>
            <p:ph type="sldNum" sz="quarter" idx="2"/>
          </p:nvPr>
        </p:nvSpPr>
        <p:spPr>
          <a:xfrm>
            <a:off x="8450856" y="6431755"/>
            <a:ext cx="235945" cy="215903"/>
          </a:xfrm>
          <a:prstGeom prst="rect">
            <a:avLst/>
          </a:prstGeom>
        </p:spPr>
        <p:txBody>
          <a:bodyPr lIns="40817" tIns="40817" rIns="40817" bIns="40817"/>
          <a:lstStyle>
            <a:lvl1pPr defTabSz="815975">
              <a:defRPr sz="1100"/>
            </a:lvl1pPr>
          </a:lstStyle>
          <a:p>
            <a:fld id="{86CB4B4D-7CA3-9044-876B-883B54F8677D}" type="slidenum">
              <a:rPr/>
              <a:t>‹#›</a:t>
            </a:fld>
            <a:endParaRPr dirty="0"/>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89" name="\\Server\D\jyoti\FI023_BITS_v1\styleguide img\IMG_5627_b.jpg" descr="\\Server\D\jyoti\FI023_BITS_v1\styleguide img\IMG_5627_b.jp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90" name="Rectangle"/>
          <p:cNvSpPr/>
          <p:nvPr/>
        </p:nvSpPr>
        <p:spPr>
          <a:xfrm>
            <a:off x="-1" y="4281487"/>
            <a:ext cx="9144002" cy="2576513"/>
          </a:xfrm>
          <a:prstGeom prst="rect">
            <a:avLst/>
          </a:prstGeom>
          <a:solidFill>
            <a:srgbClr val="FFFFFF"/>
          </a:solidFill>
          <a:ln>
            <a:solidFill>
              <a:srgbClr val="4A7EBB"/>
            </a:solidFill>
          </a:ln>
          <a:effectLst>
            <a:outerShdw blurRad="38100" dist="23000" dir="5400000" rotWithShape="0">
              <a:srgbClr val="000000">
                <a:alpha val="34999"/>
              </a:srgbClr>
            </a:outerShdw>
          </a:effectLst>
        </p:spPr>
        <p:txBody>
          <a:bodyPr lIns="45719" rIns="45719" anchor="ctr"/>
          <a:lstStyle/>
          <a:p>
            <a:pPr algn="ctr" defTabSz="815975">
              <a:defRPr sz="1600">
                <a:solidFill>
                  <a:srgbClr val="FFFFFF"/>
                </a:solidFill>
                <a:latin typeface="+mj-lt"/>
                <a:ea typeface="+mj-ea"/>
                <a:cs typeface="+mj-cs"/>
                <a:sym typeface="Calibri"/>
              </a:defRPr>
            </a:pPr>
            <a:endParaRPr dirty="0"/>
          </a:p>
        </p:txBody>
      </p:sp>
      <p:pic>
        <p:nvPicPr>
          <p:cNvPr id="291" name="Picture 7.png" descr="Picture 7.png"/>
          <p:cNvPicPr>
            <a:picLocks noChangeAspect="1"/>
          </p:cNvPicPr>
          <p:nvPr/>
        </p:nvPicPr>
        <p:blipFill>
          <a:blip r:embed="rId3"/>
          <a:srcRect l="1922" b="5336"/>
          <a:stretch>
            <a:fillRect/>
          </a:stretch>
        </p:blipFill>
        <p:spPr>
          <a:xfrm>
            <a:off x="6629399" y="-1"/>
            <a:ext cx="2193926" cy="692151"/>
          </a:xfrm>
          <a:prstGeom prst="rect">
            <a:avLst/>
          </a:prstGeom>
          <a:ln w="12700">
            <a:miter lim="400000"/>
          </a:ln>
        </p:spPr>
      </p:pic>
      <p:sp>
        <p:nvSpPr>
          <p:cNvPr id="292" name="Rectangle"/>
          <p:cNvSpPr/>
          <p:nvPr/>
        </p:nvSpPr>
        <p:spPr>
          <a:xfrm>
            <a:off x="2882900" y="6775450"/>
            <a:ext cx="2895600" cy="76200"/>
          </a:xfrm>
          <a:prstGeom prst="rect">
            <a:avLst/>
          </a:prstGeom>
          <a:solidFill>
            <a:srgbClr val="76C2E5"/>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293" name="Rectangle"/>
          <p:cNvSpPr/>
          <p:nvPr/>
        </p:nvSpPr>
        <p:spPr>
          <a:xfrm>
            <a:off x="-12700" y="6775450"/>
            <a:ext cx="2895600" cy="76200"/>
          </a:xfrm>
          <a:prstGeom prst="rect">
            <a:avLst/>
          </a:prstGeom>
          <a:solidFill>
            <a:srgbClr val="FCB017"/>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294" name="Rectangle"/>
          <p:cNvSpPr/>
          <p:nvPr/>
        </p:nvSpPr>
        <p:spPr>
          <a:xfrm>
            <a:off x="5778500" y="6775450"/>
            <a:ext cx="2895600" cy="76200"/>
          </a:xfrm>
          <a:prstGeom prst="rect">
            <a:avLst/>
          </a:prstGeom>
          <a:solidFill>
            <a:srgbClr val="FF0000"/>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295" name="BITS Pilani"/>
          <p:cNvSpPr txBox="1"/>
          <p:nvPr/>
        </p:nvSpPr>
        <p:spPr>
          <a:xfrm>
            <a:off x="6898817" y="762000"/>
            <a:ext cx="2128165" cy="48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p>
            <a:pPr algn="ctr" defTabSz="815975">
              <a:defRPr sz="2600" b="1">
                <a:solidFill>
                  <a:srgbClr val="FFFFFF"/>
                </a:solidFill>
                <a:latin typeface="+mj-lt"/>
                <a:ea typeface="+mj-ea"/>
                <a:cs typeface="+mj-cs"/>
                <a:sym typeface="Calibri"/>
              </a:defRPr>
            </a:pPr>
            <a:r>
              <a:rPr dirty="0"/>
              <a:t>BITS</a:t>
            </a:r>
            <a:r>
              <a:rPr b="0" dirty="0"/>
              <a:t> Pilani</a:t>
            </a:r>
          </a:p>
        </p:txBody>
      </p:sp>
      <p:sp>
        <p:nvSpPr>
          <p:cNvPr id="296" name="Pilani Campus"/>
          <p:cNvSpPr txBox="1"/>
          <p:nvPr/>
        </p:nvSpPr>
        <p:spPr>
          <a:xfrm>
            <a:off x="7127417" y="1173162"/>
            <a:ext cx="18233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lvl1pPr defTabSz="815975">
              <a:defRPr sz="1100">
                <a:solidFill>
                  <a:srgbClr val="FFFFFF"/>
                </a:solidFill>
                <a:latin typeface="+mj-lt"/>
                <a:ea typeface="+mj-ea"/>
                <a:cs typeface="+mj-cs"/>
                <a:sym typeface="Calibri"/>
              </a:defRPr>
            </a:lvl1pPr>
          </a:lstStyle>
          <a:p>
            <a:r>
              <a:rPr dirty="0"/>
              <a:t>Pilani Campus</a:t>
            </a:r>
          </a:p>
        </p:txBody>
      </p:sp>
      <p:sp>
        <p:nvSpPr>
          <p:cNvPr id="297" name="Slide Number"/>
          <p:cNvSpPr txBox="1">
            <a:spLocks noGrp="1"/>
          </p:cNvSpPr>
          <p:nvPr>
            <p:ph type="sldNum" sz="quarter" idx="2"/>
          </p:nvPr>
        </p:nvSpPr>
        <p:spPr>
          <a:xfrm>
            <a:off x="8450856" y="6431755"/>
            <a:ext cx="235945" cy="215903"/>
          </a:xfrm>
          <a:prstGeom prst="rect">
            <a:avLst/>
          </a:prstGeom>
        </p:spPr>
        <p:txBody>
          <a:bodyPr lIns="40817" tIns="40817" rIns="40817" bIns="40817"/>
          <a:lstStyle>
            <a:lvl1pPr defTabSz="815975">
              <a:defRPr sz="1100"/>
            </a:lvl1pPr>
          </a:lstStyle>
          <a:p>
            <a:fld id="{86CB4B4D-7CA3-9044-876B-883B54F8677D}" type="slidenum">
              <a:rPr/>
              <a:t>‹#›</a:t>
            </a:fld>
            <a:endParaRPr dirty="0"/>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04" name="BITS Pilani, Pilani Campus"/>
          <p:cNvSpPr txBox="1"/>
          <p:nvPr/>
        </p:nvSpPr>
        <p:spPr>
          <a:xfrm>
            <a:off x="3317418" y="6596062"/>
            <a:ext cx="5785764" cy="2363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p>
            <a:pPr algn="r" defTabSz="815975">
              <a:defRPr sz="1000" b="1">
                <a:solidFill>
                  <a:srgbClr val="101141"/>
                </a:solidFill>
                <a:latin typeface="+mj-lt"/>
                <a:ea typeface="+mj-ea"/>
                <a:cs typeface="+mj-cs"/>
                <a:sym typeface="Calibri"/>
              </a:defRPr>
            </a:pPr>
            <a:r>
              <a:rPr dirty="0"/>
              <a:t>BITS </a:t>
            </a:r>
            <a:r>
              <a:rPr b="0" dirty="0"/>
              <a:t>Pilani, Pilani Campus</a:t>
            </a:r>
          </a:p>
        </p:txBody>
      </p:sp>
      <p:grpSp>
        <p:nvGrpSpPr>
          <p:cNvPr id="308" name="Group"/>
          <p:cNvGrpSpPr/>
          <p:nvPr/>
        </p:nvGrpSpPr>
        <p:grpSpPr>
          <a:xfrm>
            <a:off x="2084387" y="6551612"/>
            <a:ext cx="7059613" cy="47626"/>
            <a:chOff x="0" y="0"/>
            <a:chExt cx="7059612" cy="47625"/>
          </a:xfrm>
        </p:grpSpPr>
        <p:sp>
          <p:nvSpPr>
            <p:cNvPr id="305" name="Rectangle"/>
            <p:cNvSpPr/>
            <p:nvPr/>
          </p:nvSpPr>
          <p:spPr>
            <a:xfrm>
              <a:off x="2546349" y="0"/>
              <a:ext cx="2328863" cy="47625"/>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06" name="Rectangle"/>
            <p:cNvSpPr/>
            <p:nvPr/>
          </p:nvSpPr>
          <p:spPr>
            <a:xfrm>
              <a:off x="4824412" y="-1"/>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07" name="Rectangle"/>
            <p:cNvSpPr/>
            <p:nvPr/>
          </p:nvSpPr>
          <p:spPr>
            <a:xfrm>
              <a:off x="0" y="0"/>
              <a:ext cx="2581276" cy="47625"/>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pic>
        <p:nvPicPr>
          <p:cNvPr id="309"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313" name="Group"/>
          <p:cNvGrpSpPr/>
          <p:nvPr/>
        </p:nvGrpSpPr>
        <p:grpSpPr>
          <a:xfrm>
            <a:off x="2133599" y="6553199"/>
            <a:ext cx="7010401" cy="46039"/>
            <a:chOff x="0" y="0"/>
            <a:chExt cx="7010400" cy="46037"/>
          </a:xfrm>
        </p:grpSpPr>
        <p:sp>
          <p:nvSpPr>
            <p:cNvPr id="310"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11"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12"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grpSp>
        <p:nvGrpSpPr>
          <p:cNvPr id="317" name="Group"/>
          <p:cNvGrpSpPr/>
          <p:nvPr/>
        </p:nvGrpSpPr>
        <p:grpSpPr>
          <a:xfrm>
            <a:off x="-1" y="1295399"/>
            <a:ext cx="7010401" cy="46039"/>
            <a:chOff x="0" y="0"/>
            <a:chExt cx="7010400" cy="46037"/>
          </a:xfrm>
        </p:grpSpPr>
        <p:sp>
          <p:nvSpPr>
            <p:cNvPr id="314"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15"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sp>
          <p:nvSpPr>
            <p:cNvPr id="316"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defTabSz="815975">
                <a:defRPr sz="1600">
                  <a:solidFill>
                    <a:srgbClr val="FFFFFF"/>
                  </a:solidFill>
                  <a:latin typeface="+mj-lt"/>
                  <a:ea typeface="+mj-ea"/>
                  <a:cs typeface="+mj-cs"/>
                  <a:sym typeface="Calibri"/>
                </a:defRPr>
              </a:pPr>
              <a:endParaRPr dirty="0"/>
            </a:p>
          </p:txBody>
        </p:sp>
      </p:grpSp>
      <p:sp>
        <p:nvSpPr>
          <p:cNvPr id="318" name="Slide Number"/>
          <p:cNvSpPr txBox="1">
            <a:spLocks noGrp="1"/>
          </p:cNvSpPr>
          <p:nvPr>
            <p:ph type="sldNum" sz="quarter" idx="2"/>
          </p:nvPr>
        </p:nvSpPr>
        <p:spPr>
          <a:xfrm>
            <a:off x="8450856" y="6431755"/>
            <a:ext cx="235945" cy="215903"/>
          </a:xfrm>
          <a:prstGeom prst="rect">
            <a:avLst/>
          </a:prstGeom>
        </p:spPr>
        <p:txBody>
          <a:bodyPr lIns="40817" tIns="40817" rIns="40817" bIns="40817"/>
          <a:lstStyle>
            <a:lvl1pPr defTabSz="815975">
              <a:defRPr sz="1100"/>
            </a:lvl1pPr>
          </a:lstStyle>
          <a:p>
            <a:fld id="{86CB4B4D-7CA3-9044-876B-883B54F8677D}" type="slidenum">
              <a:rPr/>
              <a:t>‹#›</a:t>
            </a:fld>
            <a:endParaRPr dirty="0"/>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5" name="Rectangle"/>
          <p:cNvSpPr/>
          <p:nvPr/>
        </p:nvSpPr>
        <p:spPr>
          <a:xfrm>
            <a:off x="0" y="3352800"/>
            <a:ext cx="8686800" cy="2743200"/>
          </a:xfrm>
          <a:prstGeom prst="rect">
            <a:avLst/>
          </a:prstGeom>
          <a:solidFill>
            <a:srgbClr val="101141"/>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326" name="Rectangle"/>
          <p:cNvSpPr/>
          <p:nvPr/>
        </p:nvSpPr>
        <p:spPr>
          <a:xfrm>
            <a:off x="2895600" y="6096000"/>
            <a:ext cx="2895600" cy="76200"/>
          </a:xfrm>
          <a:prstGeom prst="rect">
            <a:avLst/>
          </a:prstGeom>
          <a:solidFill>
            <a:srgbClr val="76C2E5"/>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327" name="Rectangle"/>
          <p:cNvSpPr/>
          <p:nvPr/>
        </p:nvSpPr>
        <p:spPr>
          <a:xfrm>
            <a:off x="0" y="6096000"/>
            <a:ext cx="2895600" cy="76200"/>
          </a:xfrm>
          <a:prstGeom prst="rect">
            <a:avLst/>
          </a:prstGeom>
          <a:solidFill>
            <a:srgbClr val="FCB017"/>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sp>
        <p:nvSpPr>
          <p:cNvPr id="328" name="Rectangle"/>
          <p:cNvSpPr/>
          <p:nvPr/>
        </p:nvSpPr>
        <p:spPr>
          <a:xfrm>
            <a:off x="5791200" y="6096000"/>
            <a:ext cx="2895600" cy="76200"/>
          </a:xfrm>
          <a:prstGeom prst="rect">
            <a:avLst/>
          </a:prstGeom>
          <a:solidFill>
            <a:srgbClr val="FF0000"/>
          </a:solidFill>
          <a:ln w="12700">
            <a:miter lim="400000"/>
          </a:ln>
        </p:spPr>
        <p:txBody>
          <a:bodyPr lIns="45719" rIns="45719" anchor="ctr"/>
          <a:lstStyle/>
          <a:p>
            <a:pPr algn="ctr" defTabSz="815975">
              <a:defRPr sz="1600">
                <a:solidFill>
                  <a:srgbClr val="FFFFFF"/>
                </a:solidFill>
                <a:latin typeface="+mj-lt"/>
                <a:ea typeface="+mj-ea"/>
                <a:cs typeface="+mj-cs"/>
                <a:sym typeface="Calibri"/>
              </a:defRPr>
            </a:pPr>
            <a:endParaRPr dirty="0"/>
          </a:p>
        </p:txBody>
      </p:sp>
      <p:pic>
        <p:nvPicPr>
          <p:cNvPr id="329" name="BITS_university_logo_whitevert.png" descr="BITS_university_logo_whitevert.png"/>
          <p:cNvPicPr>
            <a:picLocks noChangeAspect="1"/>
          </p:cNvPicPr>
          <p:nvPr/>
        </p:nvPicPr>
        <p:blipFill>
          <a:blip r:embed="rId3"/>
          <a:srcRect t="1" b="28591"/>
          <a:stretch>
            <a:fillRect/>
          </a:stretch>
        </p:blipFill>
        <p:spPr>
          <a:xfrm>
            <a:off x="76200" y="3352800"/>
            <a:ext cx="2057400" cy="1979613"/>
          </a:xfrm>
          <a:prstGeom prst="rect">
            <a:avLst/>
          </a:prstGeom>
          <a:ln w="12700">
            <a:miter lim="400000"/>
          </a:ln>
        </p:spPr>
      </p:pic>
      <p:sp>
        <p:nvSpPr>
          <p:cNvPr id="330" name="BITS Pilani"/>
          <p:cNvSpPr txBox="1"/>
          <p:nvPr/>
        </p:nvSpPr>
        <p:spPr>
          <a:xfrm>
            <a:off x="-35383" y="5257800"/>
            <a:ext cx="2128166" cy="482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p>
            <a:pPr algn="ctr" defTabSz="815975">
              <a:defRPr sz="2600" b="1">
                <a:solidFill>
                  <a:srgbClr val="FFFFFF"/>
                </a:solidFill>
                <a:latin typeface="+mj-lt"/>
                <a:ea typeface="+mj-ea"/>
                <a:cs typeface="+mj-cs"/>
                <a:sym typeface="Calibri"/>
              </a:defRPr>
            </a:pPr>
            <a:r>
              <a:rPr dirty="0"/>
              <a:t>BITS</a:t>
            </a:r>
            <a:r>
              <a:rPr b="0" dirty="0"/>
              <a:t> Pilani</a:t>
            </a:r>
          </a:p>
        </p:txBody>
      </p:sp>
      <p:sp>
        <p:nvSpPr>
          <p:cNvPr id="331" name="Pilani Campus"/>
          <p:cNvSpPr txBox="1"/>
          <p:nvPr/>
        </p:nvSpPr>
        <p:spPr>
          <a:xfrm>
            <a:off x="193218" y="5665787"/>
            <a:ext cx="18233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lvl1pPr defTabSz="815975">
              <a:defRPr sz="1100">
                <a:solidFill>
                  <a:srgbClr val="FFFFFF"/>
                </a:solidFill>
                <a:latin typeface="+mj-lt"/>
                <a:ea typeface="+mj-ea"/>
                <a:cs typeface="+mj-cs"/>
                <a:sym typeface="Calibri"/>
              </a:defRPr>
            </a:lvl1pPr>
          </a:lstStyle>
          <a:p>
            <a:r>
              <a:rPr dirty="0"/>
              <a:t>Pilani Campus</a:t>
            </a:r>
          </a:p>
        </p:txBody>
      </p:sp>
      <p:sp>
        <p:nvSpPr>
          <p:cNvPr id="332" name="Slide Number"/>
          <p:cNvSpPr txBox="1">
            <a:spLocks noGrp="1"/>
          </p:cNvSpPr>
          <p:nvPr>
            <p:ph type="sldNum" sz="quarter" idx="2"/>
          </p:nvPr>
        </p:nvSpPr>
        <p:spPr>
          <a:xfrm>
            <a:off x="8450856" y="6431755"/>
            <a:ext cx="235945" cy="215903"/>
          </a:xfrm>
          <a:prstGeom prst="rect">
            <a:avLst/>
          </a:prstGeom>
        </p:spPr>
        <p:txBody>
          <a:bodyPr lIns="40817" tIns="40817" rIns="40817" bIns="40817"/>
          <a:lstStyle>
            <a:lvl1pPr defTabSz="815975">
              <a:defRPr sz="1100"/>
            </a:lvl1pPr>
          </a:lstStyle>
          <a:p>
            <a:fld id="{86CB4B4D-7CA3-9044-876B-883B54F8677D}" type="slidenum">
              <a:rPr/>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Rectangle"/>
          <p:cNvSpPr/>
          <p:nvPr/>
        </p:nvSpPr>
        <p:spPr>
          <a:xfrm>
            <a:off x="0" y="3352800"/>
            <a:ext cx="8686800" cy="2743200"/>
          </a:xfrm>
          <a:prstGeom prst="rect">
            <a:avLst/>
          </a:prstGeom>
          <a:solidFill>
            <a:srgbClr val="101141"/>
          </a:solidFill>
          <a:ln w="12700">
            <a:miter lim="400000"/>
          </a:ln>
        </p:spPr>
        <p:txBody>
          <a:bodyPr lIns="45719" rIns="45719" anchor="ctr"/>
          <a:lstStyle/>
          <a:p>
            <a:pPr>
              <a:defRPr>
                <a:solidFill>
                  <a:srgbClr val="FFFFFF"/>
                </a:solidFill>
                <a:latin typeface="+mj-lt"/>
                <a:ea typeface="+mj-ea"/>
                <a:cs typeface="+mj-cs"/>
                <a:sym typeface="Calibri"/>
              </a:defRPr>
            </a:pPr>
            <a:endParaRPr dirty="0"/>
          </a:p>
        </p:txBody>
      </p:sp>
      <p:sp>
        <p:nvSpPr>
          <p:cNvPr id="21" name="Rectangle"/>
          <p:cNvSpPr/>
          <p:nvPr/>
        </p:nvSpPr>
        <p:spPr>
          <a:xfrm>
            <a:off x="2895600" y="609600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2" name="Rectangle"/>
          <p:cNvSpPr/>
          <p:nvPr/>
        </p:nvSpPr>
        <p:spPr>
          <a:xfrm>
            <a:off x="0" y="609600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23" name="Rectangle"/>
          <p:cNvSpPr/>
          <p:nvPr/>
        </p:nvSpPr>
        <p:spPr>
          <a:xfrm>
            <a:off x="5791200" y="609600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pic>
        <p:nvPicPr>
          <p:cNvPr id="24" name="BITS_university_logo_whitevert.png" descr="BITS_university_logo_whitevert.png"/>
          <p:cNvPicPr>
            <a:picLocks noChangeAspect="1"/>
          </p:cNvPicPr>
          <p:nvPr/>
        </p:nvPicPr>
        <p:blipFill>
          <a:blip r:embed="rId3"/>
          <a:srcRect t="1" b="28591"/>
          <a:stretch>
            <a:fillRect/>
          </a:stretch>
        </p:blipFill>
        <p:spPr>
          <a:xfrm>
            <a:off x="76200" y="3352800"/>
            <a:ext cx="2057400" cy="1979613"/>
          </a:xfrm>
          <a:prstGeom prst="rect">
            <a:avLst/>
          </a:prstGeom>
          <a:ln w="12700">
            <a:miter lim="400000"/>
          </a:ln>
        </p:spPr>
      </p:pic>
      <p:sp>
        <p:nvSpPr>
          <p:cNvPr id="25" name="BITS Pilani"/>
          <p:cNvSpPr txBox="1"/>
          <p:nvPr/>
        </p:nvSpPr>
        <p:spPr>
          <a:xfrm>
            <a:off x="-30481" y="5257800"/>
            <a:ext cx="2118362"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900" b="1">
                <a:solidFill>
                  <a:srgbClr val="FFFFFF"/>
                </a:solidFill>
                <a:latin typeface="+mj-lt"/>
                <a:ea typeface="+mj-ea"/>
                <a:cs typeface="+mj-cs"/>
                <a:sym typeface="Calibri"/>
              </a:defRPr>
            </a:pPr>
            <a:r>
              <a:rPr dirty="0"/>
              <a:t>BITS</a:t>
            </a:r>
            <a:r>
              <a:rPr b="0" dirty="0"/>
              <a:t> Pilani</a:t>
            </a:r>
          </a:p>
        </p:txBody>
      </p:sp>
      <p:sp>
        <p:nvSpPr>
          <p:cNvPr id="26" name="Pilani Campus"/>
          <p:cNvSpPr txBox="1"/>
          <p:nvPr/>
        </p:nvSpPr>
        <p:spPr>
          <a:xfrm>
            <a:off x="198120" y="5667375"/>
            <a:ext cx="181356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solidFill>
                  <a:srgbClr val="FFFFFF"/>
                </a:solidFill>
                <a:latin typeface="+mj-lt"/>
                <a:ea typeface="+mj-ea"/>
                <a:cs typeface="+mj-cs"/>
                <a:sym typeface="Calibri"/>
              </a:defRPr>
            </a:lvl1pPr>
          </a:lstStyle>
          <a:p>
            <a:r>
              <a:rPr dirty="0"/>
              <a:t>Pilani Campus</a:t>
            </a:r>
          </a:p>
        </p:txBody>
      </p:sp>
      <p:sp>
        <p:nvSpPr>
          <p:cNvPr id="27" name="Title Text"/>
          <p:cNvSpPr txBox="1">
            <a:spLocks noGrp="1"/>
          </p:cNvSpPr>
          <p:nvPr>
            <p:ph type="title"/>
          </p:nvPr>
        </p:nvSpPr>
        <p:spPr>
          <a:prstGeom prst="rect">
            <a:avLst/>
          </a:prstGeom>
        </p:spPr>
        <p:txBody>
          <a:bodyPr/>
          <a:lstStyle/>
          <a:p>
            <a:r>
              <a:t>Title Text</a:t>
            </a:r>
          </a:p>
        </p:txBody>
      </p:sp>
      <p:sp>
        <p:nvSpPr>
          <p:cNvPr id="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 name="Rectangle"/>
          <p:cNvSpPr/>
          <p:nvPr/>
        </p:nvSpPr>
        <p:spPr>
          <a:xfrm>
            <a:off x="0" y="3352800"/>
            <a:ext cx="8686800" cy="2743200"/>
          </a:xfrm>
          <a:prstGeom prst="rect">
            <a:avLst/>
          </a:prstGeom>
          <a:solidFill>
            <a:srgbClr val="101141"/>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37" name="Rectangle"/>
          <p:cNvSpPr/>
          <p:nvPr/>
        </p:nvSpPr>
        <p:spPr>
          <a:xfrm>
            <a:off x="2895600" y="609600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38" name="Rectangle"/>
          <p:cNvSpPr/>
          <p:nvPr/>
        </p:nvSpPr>
        <p:spPr>
          <a:xfrm>
            <a:off x="0" y="609600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39" name="Rectangle"/>
          <p:cNvSpPr/>
          <p:nvPr/>
        </p:nvSpPr>
        <p:spPr>
          <a:xfrm>
            <a:off x="5791200" y="609600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pic>
        <p:nvPicPr>
          <p:cNvPr id="40" name="BITS_university_logo_whitevert.png" descr="BITS_university_logo_whitevert.png"/>
          <p:cNvPicPr>
            <a:picLocks noChangeAspect="1"/>
          </p:cNvPicPr>
          <p:nvPr/>
        </p:nvPicPr>
        <p:blipFill>
          <a:blip r:embed="rId3"/>
          <a:srcRect t="1" b="28591"/>
          <a:stretch>
            <a:fillRect/>
          </a:stretch>
        </p:blipFill>
        <p:spPr>
          <a:xfrm>
            <a:off x="76200" y="3352800"/>
            <a:ext cx="2057400" cy="1979613"/>
          </a:xfrm>
          <a:prstGeom prst="rect">
            <a:avLst/>
          </a:prstGeom>
          <a:ln w="12700">
            <a:miter lim="400000"/>
          </a:ln>
        </p:spPr>
      </p:pic>
      <p:sp>
        <p:nvSpPr>
          <p:cNvPr id="41" name="BITS Pilani"/>
          <p:cNvSpPr txBox="1"/>
          <p:nvPr/>
        </p:nvSpPr>
        <p:spPr>
          <a:xfrm>
            <a:off x="-30481" y="5257800"/>
            <a:ext cx="2118362"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900" b="1">
                <a:solidFill>
                  <a:srgbClr val="FFFFFF"/>
                </a:solidFill>
                <a:latin typeface="+mj-lt"/>
                <a:ea typeface="+mj-ea"/>
                <a:cs typeface="+mj-cs"/>
                <a:sym typeface="Calibri"/>
              </a:defRPr>
            </a:pPr>
            <a:r>
              <a:rPr dirty="0"/>
              <a:t>BITS</a:t>
            </a:r>
            <a:r>
              <a:rPr b="0" dirty="0"/>
              <a:t> Pilani</a:t>
            </a:r>
          </a:p>
        </p:txBody>
      </p:sp>
      <p:sp>
        <p:nvSpPr>
          <p:cNvPr id="42" name="Pilani Campus"/>
          <p:cNvSpPr txBox="1"/>
          <p:nvPr/>
        </p:nvSpPr>
        <p:spPr>
          <a:xfrm>
            <a:off x="198120" y="5667375"/>
            <a:ext cx="181356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solidFill>
                  <a:srgbClr val="FFFFFF"/>
                </a:solidFill>
                <a:latin typeface="+mj-lt"/>
                <a:ea typeface="+mj-ea"/>
                <a:cs typeface="+mj-cs"/>
                <a:sym typeface="Calibri"/>
              </a:defRPr>
            </a:lvl1pPr>
          </a:lstStyle>
          <a:p>
            <a:r>
              <a:rPr dirty="0"/>
              <a:t>Pilani Campus</a:t>
            </a:r>
          </a:p>
        </p:txBody>
      </p:sp>
      <p:sp>
        <p:nvSpPr>
          <p:cNvPr id="43"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50" name="\\Server\D\jyoti\FI023_BITS_v1\styleguide img\IMG_5627_b.jpg" descr="\\Server\D\jyoti\FI023_BITS_v1\styleguide img\IMG_5627_b.jp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51" name="Rectangle"/>
          <p:cNvSpPr/>
          <p:nvPr/>
        </p:nvSpPr>
        <p:spPr>
          <a:xfrm>
            <a:off x="-1" y="4281487"/>
            <a:ext cx="9144002" cy="2576513"/>
          </a:xfrm>
          <a:prstGeom prst="rect">
            <a:avLst/>
          </a:prstGeom>
          <a:solidFill>
            <a:srgbClr val="FFFFFF"/>
          </a:solidFill>
          <a:ln>
            <a:solidFill>
              <a:srgbClr val="4A7EBB"/>
            </a:solidFill>
          </a:ln>
          <a:effectLst>
            <a:outerShdw blurRad="38100" dist="23000" dir="5400000" rotWithShape="0">
              <a:srgbClr val="000000">
                <a:alpha val="34999"/>
              </a:srgbClr>
            </a:outerShdw>
          </a:effectLst>
        </p:spPr>
        <p:txBody>
          <a:bodyPr lIns="45719" rIns="45719" anchor="ctr"/>
          <a:lstStyle/>
          <a:p>
            <a:pPr algn="ctr">
              <a:defRPr>
                <a:solidFill>
                  <a:srgbClr val="FFFFFF"/>
                </a:solidFill>
                <a:latin typeface="+mj-lt"/>
                <a:ea typeface="+mj-ea"/>
                <a:cs typeface="+mj-cs"/>
                <a:sym typeface="Calibri"/>
              </a:defRPr>
            </a:pPr>
            <a:endParaRPr dirty="0"/>
          </a:p>
        </p:txBody>
      </p:sp>
      <p:pic>
        <p:nvPicPr>
          <p:cNvPr id="52" name="Picture 7.png" descr="Picture 7.png"/>
          <p:cNvPicPr>
            <a:picLocks noChangeAspect="1"/>
          </p:cNvPicPr>
          <p:nvPr/>
        </p:nvPicPr>
        <p:blipFill>
          <a:blip r:embed="rId3"/>
          <a:srcRect l="1922" b="5336"/>
          <a:stretch>
            <a:fillRect/>
          </a:stretch>
        </p:blipFill>
        <p:spPr>
          <a:xfrm>
            <a:off x="6629399" y="-1"/>
            <a:ext cx="2193926" cy="692151"/>
          </a:xfrm>
          <a:prstGeom prst="rect">
            <a:avLst/>
          </a:prstGeom>
          <a:ln w="12700">
            <a:miter lim="400000"/>
          </a:ln>
        </p:spPr>
      </p:pic>
      <p:sp>
        <p:nvSpPr>
          <p:cNvPr id="53" name="Rectangle"/>
          <p:cNvSpPr/>
          <p:nvPr/>
        </p:nvSpPr>
        <p:spPr>
          <a:xfrm>
            <a:off x="2882900" y="6775450"/>
            <a:ext cx="2895600" cy="76200"/>
          </a:xfrm>
          <a:prstGeom prst="rect">
            <a:avLst/>
          </a:prstGeom>
          <a:solidFill>
            <a:srgbClr val="76C2E5"/>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54" name="Rectangle"/>
          <p:cNvSpPr/>
          <p:nvPr/>
        </p:nvSpPr>
        <p:spPr>
          <a:xfrm>
            <a:off x="-12700" y="6775450"/>
            <a:ext cx="2895600" cy="76200"/>
          </a:xfrm>
          <a:prstGeom prst="rect">
            <a:avLst/>
          </a:prstGeom>
          <a:solidFill>
            <a:srgbClr val="FCB017"/>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55" name="Rectangle"/>
          <p:cNvSpPr/>
          <p:nvPr/>
        </p:nvSpPr>
        <p:spPr>
          <a:xfrm>
            <a:off x="5778500" y="6775450"/>
            <a:ext cx="2895600" cy="76200"/>
          </a:xfrm>
          <a:prstGeom prst="rect">
            <a:avLst/>
          </a:prstGeom>
          <a:solidFill>
            <a:srgbClr val="FF0000"/>
          </a:solidFill>
          <a:ln w="12700">
            <a:miter lim="400000"/>
          </a:ln>
        </p:spPr>
        <p:txBody>
          <a:bodyPr lIns="45719" rIns="45719" anchor="ctr"/>
          <a:lstStyle/>
          <a:p>
            <a:pPr algn="ctr">
              <a:defRPr>
                <a:solidFill>
                  <a:srgbClr val="FFFFFF"/>
                </a:solidFill>
                <a:latin typeface="+mj-lt"/>
                <a:ea typeface="+mj-ea"/>
                <a:cs typeface="+mj-cs"/>
                <a:sym typeface="Calibri"/>
              </a:defRPr>
            </a:pPr>
            <a:endParaRPr dirty="0"/>
          </a:p>
        </p:txBody>
      </p:sp>
      <p:sp>
        <p:nvSpPr>
          <p:cNvPr id="56" name="BITS Pilani"/>
          <p:cNvSpPr txBox="1"/>
          <p:nvPr/>
        </p:nvSpPr>
        <p:spPr>
          <a:xfrm>
            <a:off x="6903719" y="762000"/>
            <a:ext cx="2118361" cy="538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2900" b="1">
                <a:solidFill>
                  <a:srgbClr val="FFFFFF"/>
                </a:solidFill>
                <a:latin typeface="+mj-lt"/>
                <a:ea typeface="+mj-ea"/>
                <a:cs typeface="+mj-cs"/>
                <a:sym typeface="Calibri"/>
              </a:defRPr>
            </a:pPr>
            <a:r>
              <a:rPr dirty="0"/>
              <a:t>BITS</a:t>
            </a:r>
            <a:r>
              <a:rPr b="0" dirty="0"/>
              <a:t> Pilani</a:t>
            </a:r>
          </a:p>
        </p:txBody>
      </p:sp>
      <p:sp>
        <p:nvSpPr>
          <p:cNvPr id="57" name="Pilani Campus"/>
          <p:cNvSpPr txBox="1"/>
          <p:nvPr/>
        </p:nvSpPr>
        <p:spPr>
          <a:xfrm>
            <a:off x="7132319" y="1171575"/>
            <a:ext cx="181356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200">
                <a:solidFill>
                  <a:srgbClr val="FFFFFF"/>
                </a:solidFill>
                <a:latin typeface="+mj-lt"/>
                <a:ea typeface="+mj-ea"/>
                <a:cs typeface="+mj-cs"/>
                <a:sym typeface="Calibri"/>
              </a:defRPr>
            </a:lvl1pPr>
          </a:lstStyle>
          <a:p>
            <a:r>
              <a:rPr dirty="0"/>
              <a:t>Pilani Campus</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5" name="BITS Pilani, Pilani Campus"/>
          <p:cNvSpPr txBox="1"/>
          <p:nvPr/>
        </p:nvSpPr>
        <p:spPr>
          <a:xfrm>
            <a:off x="3322320" y="6596062"/>
            <a:ext cx="5775960"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grpSp>
        <p:nvGrpSpPr>
          <p:cNvPr id="69" name="Group"/>
          <p:cNvGrpSpPr/>
          <p:nvPr/>
        </p:nvGrpSpPr>
        <p:grpSpPr>
          <a:xfrm>
            <a:off x="2084387" y="6550025"/>
            <a:ext cx="7059613" cy="49213"/>
            <a:chOff x="0" y="0"/>
            <a:chExt cx="7059612" cy="49212"/>
          </a:xfrm>
        </p:grpSpPr>
        <p:sp>
          <p:nvSpPr>
            <p:cNvPr id="66" name="Rectangle"/>
            <p:cNvSpPr/>
            <p:nvPr/>
          </p:nvSpPr>
          <p:spPr>
            <a:xfrm>
              <a:off x="2546349" y="0"/>
              <a:ext cx="2328863" cy="49213"/>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67" name="Rectangle"/>
            <p:cNvSpPr/>
            <p:nvPr/>
          </p:nvSpPr>
          <p:spPr>
            <a:xfrm>
              <a:off x="4824412" y="0"/>
              <a:ext cx="2235201" cy="46038"/>
            </a:xfrm>
            <a:prstGeom prst="rect">
              <a:avLst/>
            </a:prstGeom>
            <a:solidFill>
              <a:srgbClr val="E31C2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68" name="Rectangle"/>
            <p:cNvSpPr/>
            <p:nvPr/>
          </p:nvSpPr>
          <p:spPr>
            <a:xfrm>
              <a:off x="0" y="0"/>
              <a:ext cx="2581276" cy="49213"/>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7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grpSp>
        <p:nvGrpSpPr>
          <p:cNvPr id="74" name="Group"/>
          <p:cNvGrpSpPr/>
          <p:nvPr/>
        </p:nvGrpSpPr>
        <p:grpSpPr>
          <a:xfrm>
            <a:off x="2133599" y="6553199"/>
            <a:ext cx="7010401" cy="46039"/>
            <a:chOff x="0" y="0"/>
            <a:chExt cx="7010400" cy="46037"/>
          </a:xfrm>
        </p:grpSpPr>
        <p:sp>
          <p:nvSpPr>
            <p:cNvPr id="71"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72"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73"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78" name="Group"/>
          <p:cNvGrpSpPr/>
          <p:nvPr/>
        </p:nvGrpSpPr>
        <p:grpSpPr>
          <a:xfrm>
            <a:off x="-1" y="1295399"/>
            <a:ext cx="7010401" cy="46039"/>
            <a:chOff x="0" y="0"/>
            <a:chExt cx="7010400" cy="46037"/>
          </a:xfrm>
        </p:grpSpPr>
        <p:sp>
          <p:nvSpPr>
            <p:cNvPr id="7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7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7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sp>
        <p:nvSpPr>
          <p:cNvPr id="79"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08" name="Group"/>
          <p:cNvGrpSpPr/>
          <p:nvPr/>
        </p:nvGrpSpPr>
        <p:grpSpPr>
          <a:xfrm>
            <a:off x="-1" y="1295399"/>
            <a:ext cx="7010401" cy="46039"/>
            <a:chOff x="0" y="0"/>
            <a:chExt cx="7010400" cy="46037"/>
          </a:xfrm>
        </p:grpSpPr>
        <p:sp>
          <p:nvSpPr>
            <p:cNvPr id="105"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06"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07"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12" name="Group"/>
          <p:cNvGrpSpPr/>
          <p:nvPr/>
        </p:nvGrpSpPr>
        <p:grpSpPr>
          <a:xfrm>
            <a:off x="2133599" y="6553199"/>
            <a:ext cx="7010401" cy="46039"/>
            <a:chOff x="0" y="0"/>
            <a:chExt cx="7010400" cy="46037"/>
          </a:xfrm>
        </p:grpSpPr>
        <p:sp>
          <p:nvSpPr>
            <p:cNvPr id="109"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10"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11"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13"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14" name="BITS Pilani, Deemed to be University under Section 3 of UGC Act, 1956"/>
          <p:cNvSpPr txBox="1"/>
          <p:nvPr/>
        </p:nvSpPr>
        <p:spPr>
          <a:xfrm>
            <a:off x="3322320" y="6596062"/>
            <a:ext cx="5775960"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Deemed to be University under Section 3 of UGC Act, 1956</a:t>
            </a:r>
          </a:p>
        </p:txBody>
      </p:sp>
      <p:sp>
        <p:nvSpPr>
          <p:cNvPr id="115" name="Title Text"/>
          <p:cNvSpPr txBox="1">
            <a:spLocks noGrp="1"/>
          </p:cNvSpPr>
          <p:nvPr>
            <p:ph type="title"/>
          </p:nvPr>
        </p:nvSpPr>
        <p:spPr>
          <a:prstGeom prst="rect">
            <a:avLst/>
          </a:prstGeom>
        </p:spPr>
        <p:txBody>
          <a:bodyPr/>
          <a:lstStyle/>
          <a:p>
            <a:r>
              <a:t>Title Text</a:t>
            </a:r>
          </a:p>
        </p:txBody>
      </p:sp>
      <p:sp>
        <p:nvSpPr>
          <p:cNvPr id="1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27" name="Group"/>
          <p:cNvGrpSpPr/>
          <p:nvPr/>
        </p:nvGrpSpPr>
        <p:grpSpPr>
          <a:xfrm>
            <a:off x="-1" y="1295399"/>
            <a:ext cx="7010401" cy="46039"/>
            <a:chOff x="0" y="0"/>
            <a:chExt cx="7010400" cy="46037"/>
          </a:xfrm>
        </p:grpSpPr>
        <p:sp>
          <p:nvSpPr>
            <p:cNvPr id="124"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25"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26"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31" name="Group"/>
          <p:cNvGrpSpPr/>
          <p:nvPr/>
        </p:nvGrpSpPr>
        <p:grpSpPr>
          <a:xfrm>
            <a:off x="2133599" y="6553199"/>
            <a:ext cx="7010401" cy="46039"/>
            <a:chOff x="0" y="0"/>
            <a:chExt cx="7010400" cy="46037"/>
          </a:xfrm>
        </p:grpSpPr>
        <p:sp>
          <p:nvSpPr>
            <p:cNvPr id="128"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29"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30"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32"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33" name="BITS Pilani, Deemed to be University under Section 3 of UGC Act, 1956"/>
          <p:cNvSpPr txBox="1"/>
          <p:nvPr/>
        </p:nvSpPr>
        <p:spPr>
          <a:xfrm>
            <a:off x="3322320" y="6596062"/>
            <a:ext cx="5775960"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Deemed to be University under Section 3 of UGC Act, 1956</a:t>
            </a:r>
          </a:p>
        </p:txBody>
      </p:sp>
      <p:sp>
        <p:nvSpPr>
          <p:cNvPr id="134" name="Title Text"/>
          <p:cNvSpPr txBox="1">
            <a:spLocks noGrp="1"/>
          </p:cNvSpPr>
          <p:nvPr>
            <p:ph type="title"/>
          </p:nvPr>
        </p:nvSpPr>
        <p:spPr>
          <a:prstGeom prst="rect">
            <a:avLst/>
          </a:prstGeom>
        </p:spPr>
        <p:txBody>
          <a:bodyPr/>
          <a:lstStyle/>
          <a:p>
            <a:r>
              <a:t>Title Text</a:t>
            </a:r>
          </a:p>
        </p:txBody>
      </p:sp>
      <p:sp>
        <p:nvSpPr>
          <p:cNvPr id="13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46" name="Group"/>
          <p:cNvGrpSpPr/>
          <p:nvPr/>
        </p:nvGrpSpPr>
        <p:grpSpPr>
          <a:xfrm>
            <a:off x="-1" y="1295399"/>
            <a:ext cx="7010401" cy="46039"/>
            <a:chOff x="0" y="0"/>
            <a:chExt cx="7010400" cy="46037"/>
          </a:xfrm>
        </p:grpSpPr>
        <p:sp>
          <p:nvSpPr>
            <p:cNvPr id="143"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44"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45"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50" name="Group"/>
          <p:cNvGrpSpPr/>
          <p:nvPr/>
        </p:nvGrpSpPr>
        <p:grpSpPr>
          <a:xfrm>
            <a:off x="2133599" y="6553199"/>
            <a:ext cx="7010401" cy="46039"/>
            <a:chOff x="0" y="0"/>
            <a:chExt cx="7010400" cy="46037"/>
          </a:xfrm>
        </p:grpSpPr>
        <p:sp>
          <p:nvSpPr>
            <p:cNvPr id="147"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48"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49"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51"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52" name="BITS Pilani, Pilani Campus"/>
          <p:cNvSpPr txBox="1"/>
          <p:nvPr/>
        </p:nvSpPr>
        <p:spPr>
          <a:xfrm>
            <a:off x="3322320" y="6596062"/>
            <a:ext cx="5775960"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sp>
        <p:nvSpPr>
          <p:cNvPr id="153" name="Title Text"/>
          <p:cNvSpPr txBox="1">
            <a:spLocks noGrp="1"/>
          </p:cNvSpPr>
          <p:nvPr>
            <p:ph type="title"/>
          </p:nvPr>
        </p:nvSpPr>
        <p:spPr>
          <a:prstGeom prst="rect">
            <a:avLst/>
          </a:prstGeom>
        </p:spPr>
        <p:txBody>
          <a:bodyPr/>
          <a:lstStyle/>
          <a:p>
            <a:r>
              <a:t>Title Text</a:t>
            </a:r>
          </a:p>
        </p:txBody>
      </p:sp>
      <p:sp>
        <p:nvSpPr>
          <p:cNvPr id="15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grpSp>
        <p:nvGrpSpPr>
          <p:cNvPr id="165" name="Group"/>
          <p:cNvGrpSpPr/>
          <p:nvPr/>
        </p:nvGrpSpPr>
        <p:grpSpPr>
          <a:xfrm>
            <a:off x="-1" y="1295399"/>
            <a:ext cx="7010401" cy="46039"/>
            <a:chOff x="0" y="0"/>
            <a:chExt cx="7010400" cy="46037"/>
          </a:xfrm>
        </p:grpSpPr>
        <p:sp>
          <p:nvSpPr>
            <p:cNvPr id="162"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63"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64"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grpSp>
        <p:nvGrpSpPr>
          <p:cNvPr id="169" name="Group"/>
          <p:cNvGrpSpPr/>
          <p:nvPr/>
        </p:nvGrpSpPr>
        <p:grpSpPr>
          <a:xfrm>
            <a:off x="2133599" y="6553199"/>
            <a:ext cx="7010401" cy="46039"/>
            <a:chOff x="0" y="0"/>
            <a:chExt cx="7010400" cy="46037"/>
          </a:xfrm>
        </p:grpSpPr>
        <p:sp>
          <p:nvSpPr>
            <p:cNvPr id="166" name="Rectangle"/>
            <p:cNvSpPr/>
            <p:nvPr/>
          </p:nvSpPr>
          <p:spPr>
            <a:xfrm>
              <a:off x="2362200" y="-1"/>
              <a:ext cx="2328864" cy="46039"/>
            </a:xfrm>
            <a:prstGeom prst="rect">
              <a:avLst/>
            </a:prstGeom>
            <a:solidFill>
              <a:srgbClr val="76C2E5"/>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67" name="Rectangle"/>
            <p:cNvSpPr/>
            <p:nvPr/>
          </p:nvSpPr>
          <p:spPr>
            <a:xfrm>
              <a:off x="-1" y="-1"/>
              <a:ext cx="2362201" cy="46039"/>
            </a:xfrm>
            <a:prstGeom prst="rect">
              <a:avLst/>
            </a:prstGeom>
            <a:solidFill>
              <a:srgbClr val="FCB017"/>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sp>
          <p:nvSpPr>
            <p:cNvPr id="168" name="Rectangle"/>
            <p:cNvSpPr/>
            <p:nvPr/>
          </p:nvSpPr>
          <p:spPr>
            <a:xfrm>
              <a:off x="4681537" y="-1"/>
              <a:ext cx="2328863" cy="46039"/>
            </a:xfrm>
            <a:prstGeom prst="rect">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dirty="0"/>
            </a:p>
          </p:txBody>
        </p:sp>
      </p:grpSp>
      <p:pic>
        <p:nvPicPr>
          <p:cNvPr id="170" name="Picture 7.png" descr="Picture 7.png"/>
          <p:cNvPicPr>
            <a:picLocks noChangeAspect="1"/>
          </p:cNvPicPr>
          <p:nvPr/>
        </p:nvPicPr>
        <p:blipFill>
          <a:blip r:embed="rId2"/>
          <a:srcRect l="1922" b="5336"/>
          <a:stretch>
            <a:fillRect/>
          </a:stretch>
        </p:blipFill>
        <p:spPr>
          <a:xfrm>
            <a:off x="6629399" y="-1"/>
            <a:ext cx="2193926" cy="692151"/>
          </a:xfrm>
          <a:prstGeom prst="rect">
            <a:avLst/>
          </a:prstGeom>
          <a:ln w="12700">
            <a:miter lim="400000"/>
          </a:ln>
        </p:spPr>
      </p:pic>
      <p:sp>
        <p:nvSpPr>
          <p:cNvPr id="171" name="BITS Pilani, Pilani Campus"/>
          <p:cNvSpPr txBox="1"/>
          <p:nvPr/>
        </p:nvSpPr>
        <p:spPr>
          <a:xfrm>
            <a:off x="3322320" y="6596062"/>
            <a:ext cx="5775960" cy="2616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r">
              <a:defRPr sz="1100" b="1">
                <a:solidFill>
                  <a:srgbClr val="101141"/>
                </a:solidFill>
                <a:latin typeface="+mj-lt"/>
                <a:ea typeface="+mj-ea"/>
                <a:cs typeface="+mj-cs"/>
                <a:sym typeface="Calibri"/>
              </a:defRPr>
            </a:pPr>
            <a:r>
              <a:rPr dirty="0"/>
              <a:t>BITS </a:t>
            </a:r>
            <a:r>
              <a:rPr b="0" dirty="0"/>
              <a:t>Pilani, Pilani Campus</a:t>
            </a:r>
          </a:p>
        </p:txBody>
      </p:sp>
      <p:sp>
        <p:nvSpPr>
          <p:cNvPr id="172" name="Title Text"/>
          <p:cNvSpPr txBox="1">
            <a:spLocks noGrp="1"/>
          </p:cNvSpPr>
          <p:nvPr>
            <p:ph type="title"/>
          </p:nvPr>
        </p:nvSpPr>
        <p:spPr>
          <a:prstGeom prst="rect">
            <a:avLst/>
          </a:prstGeom>
        </p:spPr>
        <p:txBody>
          <a:bodyPr/>
          <a:lstStyle/>
          <a:p>
            <a:r>
              <a:t>Title Text</a:t>
            </a:r>
          </a:p>
        </p:txBody>
      </p:sp>
      <p:sp>
        <p:nvSpPr>
          <p:cNvPr id="17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4" name="Slide Number"/>
          <p:cNvSpPr txBox="1">
            <a:spLocks noGrp="1"/>
          </p:cNvSpPr>
          <p:nvPr>
            <p:ph type="sldNum" sz="quarter" idx="2"/>
          </p:nvPr>
        </p:nvSpPr>
        <p:spPr>
          <a:prstGeom prst="rect">
            <a:avLst/>
          </a:prstGeom>
        </p:spPr>
        <p:txBody>
          <a:bodyPr/>
          <a:lstStyle/>
          <a:p>
            <a:fld id="{86CB4B4D-7CA3-9044-876B-883B54F8677D}" type="slidenum">
              <a:rPr/>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7"/>
            <a:ext cx="8229600" cy="1143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98989"/>
                </a:solidFill>
                <a:latin typeface="+mj-lt"/>
                <a:ea typeface="+mj-ea"/>
                <a:cs typeface="+mj-cs"/>
                <a:sym typeface="Calibri"/>
              </a:defRPr>
            </a:lvl1pPr>
          </a:lstStyle>
          <a:p>
            <a:fld id="{86CB4B4D-7CA3-9044-876B-883B54F8677D}" type="slidenum">
              <a:rPr/>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Lst>
  <p:transition spd="med"/>
  <p:txStyles>
    <p:titleStyle>
      <a:lvl1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anantharaman@wilp.bits-pilani.ac.in"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forms.gle/zes6nMXGkNYRLZUr9"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www.planview.com/resources/guide/lean-principles-101/what-is-value-stream-mapping/" TargetMode="External"/><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hyperlink" Target="https://forms.gle/GtKZ38Pdyzxz7wkDA"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learning.oreilly.com/search/?query=author%3A%22Udita%20Agrawal%22&amp;sort=relevance&amp;highlight=true" TargetMode="External"/><Relationship Id="rId2" Type="http://schemas.openxmlformats.org/officeDocument/2006/relationships/image" Target="../media/image8.jpeg"/><Relationship Id="rId1" Type="http://schemas.openxmlformats.org/officeDocument/2006/relationships/slideLayout" Target="../slideLayouts/slideLayout5.xml"/><Relationship Id="rId6" Type="http://schemas.openxmlformats.org/officeDocument/2006/relationships/hyperlink" Target="https://learning.oreilly.com/search/?query=author%3A%22Raminder%20Rathore%22&amp;sort=relevance&amp;highlight=true" TargetMode="External"/><Relationship Id="rId5" Type="http://schemas.openxmlformats.org/officeDocument/2006/relationships/hyperlink" Target="https://learning.oreilly.com/search/?query=author%3A%22Navin%20Sabharwal%22&amp;sort=relevance&amp;highlight=true" TargetMode="External"/><Relationship Id="rId4" Type="http://schemas.openxmlformats.org/officeDocument/2006/relationships/hyperlink" Target="https://learning.oreilly.com/library/view/hands-on-guide-to/978148427505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hyperlink" Target="https://forms.gle/TWVNxLATMoRG1hVr9"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BITS Pilani presentation"/>
          <p:cNvSpPr txBox="1">
            <a:spLocks noGrp="1"/>
          </p:cNvSpPr>
          <p:nvPr>
            <p:ph type="title" idx="4294967295"/>
          </p:nvPr>
        </p:nvSpPr>
        <p:spPr>
          <a:xfrm>
            <a:off x="2514600" y="3810000"/>
            <a:ext cx="6019800" cy="1524000"/>
          </a:xfrm>
          <a:prstGeom prst="rect">
            <a:avLst/>
          </a:prstGeom>
        </p:spPr>
        <p:txBody>
          <a:bodyPr/>
          <a:lstStyle>
            <a:lvl1pPr>
              <a:lnSpc>
                <a:spcPts val="4000"/>
              </a:lnSpc>
              <a:defRPr sz="4400">
                <a:solidFill>
                  <a:srgbClr val="FFFFFF"/>
                </a:solidFill>
              </a:defRPr>
            </a:lvl1pPr>
          </a:lstStyle>
          <a:p>
            <a:r>
              <a:rPr dirty="0"/>
              <a:t>BITS Pilani presentation</a:t>
            </a:r>
          </a:p>
        </p:txBody>
      </p:sp>
      <p:sp>
        <p:nvSpPr>
          <p:cNvPr id="342" name="K.Anantharaman…"/>
          <p:cNvSpPr txBox="1">
            <a:spLocks noGrp="1"/>
          </p:cNvSpPr>
          <p:nvPr>
            <p:ph type="body" sz="quarter" idx="4294967295"/>
          </p:nvPr>
        </p:nvSpPr>
        <p:spPr>
          <a:xfrm>
            <a:off x="2514600" y="4953000"/>
            <a:ext cx="6019800" cy="990600"/>
          </a:xfrm>
          <a:prstGeom prst="rect">
            <a:avLst/>
          </a:prstGeom>
        </p:spPr>
        <p:txBody>
          <a:bodyPr anchor="b"/>
          <a:lstStyle/>
          <a:p>
            <a:pPr marL="0" indent="0" algn="r" defTabSz="896111">
              <a:lnSpc>
                <a:spcPts val="1700"/>
              </a:lnSpc>
              <a:spcBef>
                <a:spcPts val="0"/>
              </a:spcBef>
              <a:buSzTx/>
              <a:buNone/>
              <a:defRPr sz="1764">
                <a:solidFill>
                  <a:srgbClr val="FFFFFF"/>
                </a:solidFill>
              </a:defRPr>
            </a:pPr>
            <a:r>
              <a:rPr dirty="0"/>
              <a:t>K.Anantharaman</a:t>
            </a:r>
          </a:p>
          <a:p>
            <a:pPr marL="0" indent="0" algn="r" defTabSz="896111">
              <a:lnSpc>
                <a:spcPts val="1700"/>
              </a:lnSpc>
              <a:spcBef>
                <a:spcPts val="0"/>
              </a:spcBef>
              <a:buSzTx/>
              <a:buNone/>
              <a:defRPr sz="1764">
                <a:solidFill>
                  <a:srgbClr val="FFFFFF"/>
                </a:solidFill>
              </a:defRPr>
            </a:pPr>
            <a:r>
              <a:rPr dirty="0"/>
              <a:t>Faculty CS Department</a:t>
            </a:r>
          </a:p>
          <a:p>
            <a:pPr marL="0" indent="0" algn="r" defTabSz="896111">
              <a:lnSpc>
                <a:spcPts val="1700"/>
              </a:lnSpc>
              <a:spcBef>
                <a:spcPts val="0"/>
              </a:spcBef>
              <a:buSzTx/>
              <a:buNone/>
              <a:defRPr sz="1764">
                <a:solidFill>
                  <a:srgbClr val="FFFFFF"/>
                </a:solidFill>
              </a:defRPr>
            </a:pPr>
            <a:r>
              <a:rPr u="sng" dirty="0">
                <a:solidFill>
                  <a:srgbClr val="0000FF"/>
                </a:solidFill>
                <a:uFill>
                  <a:solidFill>
                    <a:srgbClr val="0000FF"/>
                  </a:solidFill>
                </a:uFill>
                <a:hlinkClick r:id="rId2"/>
              </a:rPr>
              <a:t>kanantharaman@wilp.bits-pilani.ac.in</a:t>
            </a:r>
          </a:p>
          <a:p>
            <a:pPr marL="0" indent="0" algn="r" defTabSz="896111">
              <a:lnSpc>
                <a:spcPts val="1700"/>
              </a:lnSpc>
              <a:spcBef>
                <a:spcPts val="0"/>
              </a:spcBef>
              <a:buSzTx/>
              <a:buNone/>
              <a:defRPr sz="1764">
                <a:solidFill>
                  <a:srgbClr val="FFFFFF"/>
                </a:solidFill>
              </a:defRPr>
            </a:pPr>
            <a:r>
              <a:rPr dirty="0"/>
              <a:t> </a:t>
            </a:r>
          </a:p>
        </p:txBody>
      </p:sp>
      <p:sp>
        <p:nvSpPr>
          <p:cNvPr id="343"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344"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345"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eXtreme Programming…"/>
          <p:cNvSpPr txBox="1">
            <a:spLocks noGrp="1"/>
          </p:cNvSpPr>
          <p:nvPr>
            <p:ph type="body" sz="quarter" idx="4294967295"/>
          </p:nvPr>
        </p:nvSpPr>
        <p:spPr>
          <a:xfrm>
            <a:off x="304800" y="152399"/>
            <a:ext cx="6324600" cy="1143002"/>
          </a:xfrm>
          <a:prstGeom prst="rect">
            <a:avLst/>
          </a:prstGeom>
        </p:spPr>
        <p:txBody>
          <a:bodyPr anchor="ctr"/>
          <a:lstStyle/>
          <a:p>
            <a:pPr marL="267461" indent="-534923" defTabSz="713231">
              <a:lnSpc>
                <a:spcPts val="2800"/>
              </a:lnSpc>
              <a:spcBef>
                <a:spcPts val="0"/>
              </a:spcBef>
              <a:buSzTx/>
              <a:buNone/>
              <a:defRPr sz="2807" b="1"/>
            </a:pPr>
            <a:r>
              <a:rPr dirty="0"/>
              <a:t>e</a:t>
            </a:r>
            <a:r>
              <a:rPr u="sng" dirty="0"/>
              <a:t>X</a:t>
            </a:r>
            <a:r>
              <a:rPr dirty="0"/>
              <a:t>treme </a:t>
            </a:r>
            <a:r>
              <a:rPr u="sng" dirty="0"/>
              <a:t>P</a:t>
            </a:r>
            <a:r>
              <a:rPr dirty="0"/>
              <a:t>rogramming</a:t>
            </a:r>
          </a:p>
          <a:p>
            <a:pPr marL="267461" indent="-534923" defTabSz="713231">
              <a:lnSpc>
                <a:spcPts val="2800"/>
              </a:lnSpc>
              <a:spcBef>
                <a:spcPts val="0"/>
              </a:spcBef>
              <a:buSzTx/>
              <a:buNone/>
              <a:defRPr sz="2807" b="1"/>
            </a:pPr>
            <a:r>
              <a:rPr dirty="0"/>
              <a:t>(XP)</a:t>
            </a:r>
          </a:p>
          <a:p>
            <a:pPr marL="267461" indent="-267461" defTabSz="713231">
              <a:lnSpc>
                <a:spcPts val="2800"/>
              </a:lnSpc>
              <a:spcBef>
                <a:spcPts val="0"/>
              </a:spcBef>
              <a:buSzTx/>
              <a:buFontTx/>
              <a:buNone/>
              <a:defRPr sz="1871" b="1"/>
            </a:pPr>
            <a:r>
              <a:rPr dirty="0"/>
              <a:t>( Similar to Scrum Model with some differences)</a:t>
            </a:r>
          </a:p>
        </p:txBody>
      </p:sp>
      <p:sp>
        <p:nvSpPr>
          <p:cNvPr id="380"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38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382"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dirty="0"/>
          </a:p>
        </p:txBody>
      </p:sp>
      <p:pic>
        <p:nvPicPr>
          <p:cNvPr id="383" name="image.jpeg" descr="image.jpeg"/>
          <p:cNvPicPr>
            <a:picLocks noChangeAspect="1"/>
          </p:cNvPicPr>
          <p:nvPr/>
        </p:nvPicPr>
        <p:blipFill>
          <a:blip r:embed="rId2"/>
          <a:stretch>
            <a:fillRect/>
          </a:stretch>
        </p:blipFill>
        <p:spPr>
          <a:xfrm>
            <a:off x="513916" y="1570037"/>
            <a:ext cx="7631883" cy="4283403"/>
          </a:xfrm>
          <a:prstGeom prst="rect">
            <a:avLst/>
          </a:prstGeom>
          <a:ln w="12700">
            <a:miter lim="400000"/>
          </a:ln>
        </p:spPr>
      </p:pic>
      <p:sp>
        <p:nvSpPr>
          <p:cNvPr id="384" name="Ref :Agile Sketchpad By Dawn Griffiths and David Griffiths"/>
          <p:cNvSpPr txBox="1"/>
          <p:nvPr/>
        </p:nvSpPr>
        <p:spPr>
          <a:xfrm>
            <a:off x="4551818" y="6032891"/>
            <a:ext cx="2810511" cy="202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800"/>
            </a:lvl1pPr>
          </a:lstStyle>
          <a:p>
            <a:r>
              <a:rPr dirty="0"/>
              <a:t>Ref :Agile Sketchpad By Dawn Griffiths and David Griffiths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dirty="0"/>
          </a:p>
        </p:txBody>
      </p:sp>
      <p:sp>
        <p:nvSpPr>
          <p:cNvPr id="387" name="XP Practices"/>
          <p:cNvSpPr txBox="1">
            <a:spLocks noGrp="1"/>
          </p:cNvSpPr>
          <p:nvPr>
            <p:ph type="title" idx="4294967295"/>
          </p:nvPr>
        </p:nvSpPr>
        <p:spPr>
          <a:xfrm>
            <a:off x="457200" y="92074"/>
            <a:ext cx="8229600" cy="1116308"/>
          </a:xfrm>
          <a:prstGeom prst="rect">
            <a:avLst/>
          </a:prstGeom>
        </p:spPr>
        <p:txBody>
          <a:bodyPr>
            <a:noAutofit/>
          </a:bodyPr>
          <a:lstStyle/>
          <a:p>
            <a:r>
              <a:rPr dirty="0"/>
              <a:t>XP Practices</a:t>
            </a:r>
          </a:p>
        </p:txBody>
      </p:sp>
      <p:sp>
        <p:nvSpPr>
          <p:cNvPr id="388" name="Test-Driven Development…"/>
          <p:cNvSpPr txBox="1">
            <a:spLocks noGrp="1"/>
          </p:cNvSpPr>
          <p:nvPr>
            <p:ph type="body" idx="4294967295"/>
          </p:nvPr>
        </p:nvSpPr>
        <p:spPr>
          <a:xfrm>
            <a:off x="457200" y="1600200"/>
            <a:ext cx="8229600" cy="5257800"/>
          </a:xfrm>
          <a:prstGeom prst="rect">
            <a:avLst/>
          </a:prstGeom>
        </p:spPr>
        <p:txBody>
          <a:bodyPr>
            <a:noAutofit/>
          </a:bodyPr>
          <a:lstStyle/>
          <a:p>
            <a:pPr>
              <a:buChar char="•"/>
            </a:pPr>
            <a:r>
              <a:rPr dirty="0"/>
              <a:t>Test-Driven Development</a:t>
            </a:r>
          </a:p>
          <a:p>
            <a:pPr>
              <a:buChar char="•"/>
            </a:pPr>
            <a:r>
              <a:rPr dirty="0"/>
              <a:t>Refactoring</a:t>
            </a:r>
          </a:p>
          <a:p>
            <a:pPr>
              <a:buChar char="•"/>
            </a:pPr>
            <a:r>
              <a:rPr dirty="0"/>
              <a:t>Pair Programming</a:t>
            </a:r>
          </a:p>
          <a:p>
            <a:pPr>
              <a:buChar char="•"/>
            </a:pPr>
            <a:r>
              <a:rPr dirty="0"/>
              <a:t>10-Minutes Build</a:t>
            </a:r>
          </a:p>
          <a:p>
            <a:pPr>
              <a:buChar char="•"/>
            </a:pPr>
            <a:r>
              <a:rPr dirty="0"/>
              <a:t>Continuous Integration</a:t>
            </a:r>
          </a:p>
        </p:txBody>
      </p:sp>
      <p:sp>
        <p:nvSpPr>
          <p:cNvPr id="389"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390"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amp;A">
            <a:extLst>
              <a:ext uri="{FF2B5EF4-FFF2-40B4-BE49-F238E27FC236}">
                <a16:creationId xmlns:a16="http://schemas.microsoft.com/office/drawing/2014/main" id="{C680190D-0E0A-DF75-0F68-C7349CE9BAD1}"/>
              </a:ext>
            </a:extLst>
          </p:cNvPr>
          <p:cNvSpPr txBox="1">
            <a:spLocks/>
          </p:cNvSpPr>
          <p:nvPr/>
        </p:nvSpPr>
        <p:spPr>
          <a:xfrm>
            <a:off x="0" y="117474"/>
            <a:ext cx="8229600" cy="10763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Autofit/>
          </a:bodyPr>
          <a:lstStyle>
            <a:lvl1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4000" b="1" i="0" u="none" strike="noStrike" cap="none" spc="0" baseline="0">
                <a:solidFill>
                  <a:srgbClr val="000000"/>
                </a:solidFill>
                <a:uFillTx/>
                <a:latin typeface="Arial"/>
                <a:ea typeface="Arial"/>
                <a:cs typeface="Arial"/>
                <a:sym typeface="Arial"/>
              </a:defRPr>
            </a:lvl9pPr>
          </a:lstStyle>
          <a:p>
            <a:pPr hangingPunct="1"/>
            <a:r>
              <a:rPr lang="en-US" dirty="0"/>
              <a:t> Scrum &amp; XP Differences</a:t>
            </a:r>
          </a:p>
        </p:txBody>
      </p:sp>
      <p:sp>
        <p:nvSpPr>
          <p:cNvPr id="3" name="TextBox 2">
            <a:extLst>
              <a:ext uri="{FF2B5EF4-FFF2-40B4-BE49-F238E27FC236}">
                <a16:creationId xmlns:a16="http://schemas.microsoft.com/office/drawing/2014/main" id="{CBA90B3A-D138-2E08-BAE3-E8D43569043D}"/>
              </a:ext>
            </a:extLst>
          </p:cNvPr>
          <p:cNvSpPr txBox="1"/>
          <p:nvPr/>
        </p:nvSpPr>
        <p:spPr>
          <a:xfrm>
            <a:off x="398781" y="1460601"/>
            <a:ext cx="8242300"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Arial"/>
                <a:ea typeface="Arial"/>
                <a:cs typeface="Arial"/>
                <a:sym typeface="Arial"/>
              </a:rPr>
              <a:t>Focus:</a:t>
            </a:r>
          </a:p>
          <a:p>
            <a:pPr marR="0" algn="l" defTabSz="914400" rtl="0" fontAlgn="auto" latinLnBrk="0" hangingPunct="0">
              <a:lnSpc>
                <a:spcPct val="100000"/>
              </a:lnSpc>
              <a:spcBef>
                <a:spcPts val="0"/>
              </a:spcBef>
              <a:spcAft>
                <a:spcPts val="0"/>
              </a:spcAft>
              <a:buClrTx/>
              <a:buSzTx/>
              <a:tabLst/>
            </a:pPr>
            <a:r>
              <a:rPr lang="en-US" b="1" dirty="0"/>
              <a:t>Scrum: </a:t>
            </a:r>
            <a:r>
              <a:rPr lang="en-US" dirty="0"/>
              <a:t>Project Management Framework</a:t>
            </a:r>
          </a:p>
          <a:p>
            <a:pPr marR="0" algn="l" defTabSz="914400" rtl="0" fontAlgn="auto" latinLnBrk="0"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Arial"/>
                <a:ea typeface="Arial"/>
                <a:cs typeface="Arial"/>
                <a:sym typeface="Arial"/>
              </a:rPr>
              <a:t>XP: </a:t>
            </a:r>
            <a:r>
              <a:rPr lang="en-US" dirty="0"/>
              <a:t>Engineering Practices &amp; Techniques</a:t>
            </a:r>
          </a:p>
          <a:p>
            <a:pPr marR="0" algn="l" defTabSz="914400" rtl="0" fontAlgn="auto" latinLnBrk="0" hangingPunct="0">
              <a:lnSpc>
                <a:spcPct val="100000"/>
              </a:lnSpc>
              <a:spcBef>
                <a:spcPts val="0"/>
              </a:spcBef>
              <a:spcAft>
                <a:spcPts val="0"/>
              </a:spcAft>
              <a:buClrTx/>
              <a:buSzTx/>
              <a:tabLst/>
            </a:pPr>
            <a:endParaRPr lang="en-US" dirty="0"/>
          </a:p>
          <a:p>
            <a:r>
              <a:rPr lang="en-US" b="1" dirty="0"/>
              <a:t>Roles and Responsibilities:</a:t>
            </a:r>
          </a:p>
          <a:p>
            <a:r>
              <a:rPr kumimoji="0" lang="en-US" sz="1800" b="1" i="0" u="none" strike="noStrike" cap="none" spc="0" normalizeH="0" baseline="0" dirty="0">
                <a:ln>
                  <a:noFill/>
                </a:ln>
                <a:solidFill>
                  <a:srgbClr val="000000"/>
                </a:solidFill>
                <a:effectLst/>
                <a:uFillTx/>
                <a:latin typeface="Arial"/>
                <a:ea typeface="Arial"/>
                <a:cs typeface="Arial"/>
                <a:sym typeface="Arial"/>
              </a:rPr>
              <a:t>Scrum</a:t>
            </a:r>
            <a:r>
              <a:rPr lang="en-US" b="1" dirty="0"/>
              <a:t>: </a:t>
            </a:r>
            <a:r>
              <a:rPr lang="en-US" dirty="0"/>
              <a:t>Scrum defines specific roles such as Product Owner, Scrum Master, and Development Team. </a:t>
            </a:r>
            <a:endParaRPr kumimoji="0" lang="en-US" sz="1800" i="0" u="none" strike="noStrike" cap="none" spc="0" normalizeH="0" baseline="0" dirty="0">
              <a:ln>
                <a:noFill/>
              </a:ln>
              <a:solidFill>
                <a:srgbClr val="000000"/>
              </a:solidFill>
              <a:effectLst/>
              <a:uFillTx/>
              <a:latin typeface="Arial"/>
              <a:ea typeface="Arial"/>
              <a:cs typeface="Arial"/>
              <a:sym typeface="Arial"/>
            </a:endParaRPr>
          </a:p>
          <a:p>
            <a:pPr marR="0" algn="l" defTabSz="914400" rtl="0" fontAlgn="auto" latinLnBrk="0" hangingPunct="0">
              <a:lnSpc>
                <a:spcPct val="100000"/>
              </a:lnSpc>
              <a:spcBef>
                <a:spcPts val="0"/>
              </a:spcBef>
              <a:spcAft>
                <a:spcPts val="0"/>
              </a:spcAft>
              <a:buClrTx/>
              <a:buSzTx/>
              <a:tabLst/>
            </a:pPr>
            <a:r>
              <a:rPr kumimoji="0" lang="en-US" sz="1800" b="1" i="0" u="none" strike="noStrike" cap="none" spc="0" normalizeH="0" baseline="0" dirty="0">
                <a:ln>
                  <a:noFill/>
                </a:ln>
                <a:solidFill>
                  <a:srgbClr val="000000"/>
                </a:solidFill>
                <a:effectLst/>
                <a:uFillTx/>
                <a:latin typeface="Arial"/>
                <a:ea typeface="Arial"/>
                <a:cs typeface="Arial"/>
                <a:sym typeface="Arial"/>
              </a:rPr>
              <a:t>XP: </a:t>
            </a:r>
            <a:r>
              <a:rPr kumimoji="0" lang="en-US" sz="1800" i="0" u="none" strike="noStrike" cap="none" spc="0" normalizeH="0" baseline="0" dirty="0">
                <a:ln>
                  <a:noFill/>
                </a:ln>
                <a:solidFill>
                  <a:srgbClr val="000000"/>
                </a:solidFill>
                <a:effectLst/>
                <a:uFillTx/>
                <a:latin typeface="Arial"/>
                <a:ea typeface="Arial"/>
                <a:cs typeface="Arial"/>
                <a:sym typeface="Arial"/>
              </a:rPr>
              <a:t>Encourages collective ownership</a:t>
            </a:r>
          </a:p>
          <a:p>
            <a:pPr marR="0" algn="l" defTabSz="914400" rtl="0" fontAlgn="auto" latinLnBrk="0" hangingPunct="0">
              <a:lnSpc>
                <a:spcPct val="100000"/>
              </a:lnSpc>
              <a:spcBef>
                <a:spcPts val="0"/>
              </a:spcBef>
              <a:spcAft>
                <a:spcPts val="0"/>
              </a:spcAft>
              <a:buClrTx/>
              <a:buSzTx/>
              <a:tabLst/>
            </a:pPr>
            <a:endParaRPr lang="en-US" dirty="0"/>
          </a:p>
          <a:p>
            <a:pPr marR="0" algn="l" defTabSz="914400" rtl="0" fontAlgn="auto" latinLnBrk="0" hangingPunct="0">
              <a:lnSpc>
                <a:spcPct val="100000"/>
              </a:lnSpc>
              <a:spcBef>
                <a:spcPts val="0"/>
              </a:spcBef>
              <a:spcAft>
                <a:spcPts val="0"/>
              </a:spcAft>
              <a:buClrTx/>
              <a:buSzTx/>
              <a:tabLst/>
            </a:pPr>
            <a:r>
              <a:rPr lang="en-US" b="1" i="0" dirty="0">
                <a:solidFill>
                  <a:srgbClr val="0D0D0D"/>
                </a:solidFill>
                <a:effectLst/>
                <a:latin typeface="Times New Roman" panose="02020603050405020304" pitchFamily="18" charset="0"/>
                <a:cs typeface="Times New Roman" panose="02020603050405020304" pitchFamily="18" charset="0"/>
              </a:rPr>
              <a:t>Iterations and Releases:</a:t>
            </a:r>
          </a:p>
          <a:p>
            <a:pPr marR="0" algn="l" defTabSz="914400" rtl="0" fontAlgn="auto" latinLnBrk="0" hangingPunct="0">
              <a:lnSpc>
                <a:spcPct val="100000"/>
              </a:lnSpc>
              <a:spcBef>
                <a:spcPts val="0"/>
              </a:spcBef>
              <a:spcAft>
                <a:spcPts val="0"/>
              </a:spcAft>
              <a:buClrTx/>
              <a:buSzTx/>
              <a:tabLst/>
            </a:pPr>
            <a:r>
              <a:rPr kumimoji="0" lang="en-US" sz="1800" b="1" u="none" strike="noStrike" cap="none" spc="0" normalizeH="0" baseline="0" dirty="0">
                <a:ln>
                  <a:noFill/>
                </a:ln>
                <a:solidFill>
                  <a:srgbClr val="0D0D0D"/>
                </a:solidFill>
                <a:uFillTx/>
                <a:latin typeface="Times New Roman" panose="02020603050405020304" pitchFamily="18" charset="0"/>
                <a:cs typeface="Times New Roman" panose="02020603050405020304" pitchFamily="18" charset="0"/>
                <a:sym typeface="Arial"/>
              </a:rPr>
              <a:t>SCRUM:  </a:t>
            </a:r>
            <a:r>
              <a:rPr lang="en-US" dirty="0">
                <a:solidFill>
                  <a:srgbClr val="0D0D0D"/>
                </a:solidFill>
                <a:latin typeface="Times New Roman" panose="02020603050405020304" pitchFamily="18" charset="0"/>
                <a:cs typeface="Times New Roman" panose="02020603050405020304" pitchFamily="18" charset="0"/>
              </a:rPr>
              <a:t>1 to 4 weeks iteration</a:t>
            </a:r>
          </a:p>
          <a:p>
            <a:pPr marR="0" algn="l" defTabSz="914400" rtl="0" fontAlgn="auto" latinLnBrk="0" hangingPunct="0">
              <a:lnSpc>
                <a:spcPct val="100000"/>
              </a:lnSpc>
              <a:spcBef>
                <a:spcPts val="0"/>
              </a:spcBef>
              <a:spcAft>
                <a:spcPts val="0"/>
              </a:spcAft>
              <a:buClrTx/>
              <a:buSzTx/>
              <a:tabLst/>
            </a:pPr>
            <a:r>
              <a:rPr lang="en-US" b="1" dirty="0">
                <a:solidFill>
                  <a:srgbClr val="0D0D0D"/>
                </a:solidFill>
                <a:latin typeface="Times New Roman" panose="02020603050405020304" pitchFamily="18" charset="0"/>
                <a:cs typeface="Times New Roman" panose="02020603050405020304" pitchFamily="18" charset="0"/>
              </a:rPr>
              <a:t>XP: </a:t>
            </a:r>
            <a:r>
              <a:rPr lang="en-US" dirty="0">
                <a:solidFill>
                  <a:srgbClr val="0D0D0D"/>
                </a:solidFill>
                <a:latin typeface="Times New Roman" panose="02020603050405020304" pitchFamily="18" charset="0"/>
                <a:cs typeface="Times New Roman" panose="02020603050405020304" pitchFamily="18" charset="0"/>
              </a:rPr>
              <a:t>1 week iteration, prefer shorter time scales.</a:t>
            </a:r>
          </a:p>
          <a:p>
            <a:pPr marR="0" algn="l" defTabSz="914400" rtl="0" fontAlgn="auto" latinLnBrk="0" hangingPunct="0">
              <a:lnSpc>
                <a:spcPct val="100000"/>
              </a:lnSpc>
              <a:spcBef>
                <a:spcPts val="0"/>
              </a:spcBef>
              <a:spcAft>
                <a:spcPts val="0"/>
              </a:spcAft>
              <a:buClrTx/>
              <a:buSzTx/>
              <a:tabLst/>
            </a:pPr>
            <a:endParaRPr kumimoji="0" lang="en-US" sz="1800" b="1" i="0" u="none" strike="noStrike" cap="none" spc="0" normalizeH="0" baseline="0" dirty="0">
              <a:ln>
                <a:noFill/>
              </a:ln>
              <a:solidFill>
                <a:srgbClr val="0D0D0D"/>
              </a:solidFill>
              <a:effectLst/>
              <a:uFillTx/>
              <a:latin typeface="Times New Roman" panose="02020603050405020304" pitchFamily="18" charset="0"/>
              <a:cs typeface="Times New Roman" panose="02020603050405020304" pitchFamily="18" charset="0"/>
              <a:sym typeface="Arial"/>
            </a:endParaRPr>
          </a:p>
          <a:p>
            <a:pPr marR="0" algn="l" defTabSz="914400" rtl="0" fontAlgn="auto" latinLnBrk="0" hangingPunct="0">
              <a:lnSpc>
                <a:spcPct val="100000"/>
              </a:lnSpc>
              <a:spcBef>
                <a:spcPts val="0"/>
              </a:spcBef>
              <a:spcAft>
                <a:spcPts val="0"/>
              </a:spcAft>
              <a:buClrTx/>
              <a:buSzTx/>
              <a:tabLst/>
            </a:pPr>
            <a:r>
              <a:rPr lang="en-US" b="1" dirty="0">
                <a:solidFill>
                  <a:srgbClr val="0D0D0D"/>
                </a:solidFill>
                <a:latin typeface="Times New Roman" panose="02020603050405020304" pitchFamily="18" charset="0"/>
                <a:cs typeface="Times New Roman" panose="02020603050405020304" pitchFamily="18" charset="0"/>
              </a:rPr>
              <a:t>Engineering Practices:</a:t>
            </a:r>
          </a:p>
          <a:p>
            <a:pPr marR="0" algn="l" defTabSz="914400" rtl="0" fontAlgn="auto" latinLnBrk="0" hangingPunct="0">
              <a:lnSpc>
                <a:spcPct val="100000"/>
              </a:lnSpc>
              <a:spcBef>
                <a:spcPts val="0"/>
              </a:spcBef>
              <a:spcAft>
                <a:spcPts val="0"/>
              </a:spcAft>
              <a:buClrTx/>
              <a:buSzTx/>
              <a:tabLst/>
            </a:pPr>
            <a:r>
              <a:rPr lang="en-US" b="1" dirty="0">
                <a:solidFill>
                  <a:srgbClr val="0D0D0D"/>
                </a:solidFill>
                <a:latin typeface="Times New Roman" panose="02020603050405020304" pitchFamily="18" charset="0"/>
                <a:cs typeface="Times New Roman" panose="02020603050405020304" pitchFamily="18" charset="0"/>
              </a:rPr>
              <a:t>Scrum: </a:t>
            </a:r>
            <a:r>
              <a:rPr lang="en-US" dirty="0">
                <a:solidFill>
                  <a:srgbClr val="0D0D0D"/>
                </a:solidFill>
                <a:latin typeface="Times New Roman" panose="02020603050405020304" pitchFamily="18" charset="0"/>
                <a:cs typeface="Times New Roman" panose="02020603050405020304" pitchFamily="18" charset="0"/>
              </a:rPr>
              <a:t>No prescribed Engineering Practices.</a:t>
            </a:r>
          </a:p>
          <a:p>
            <a:r>
              <a:rPr lang="en-US" b="1" dirty="0">
                <a:solidFill>
                  <a:srgbClr val="0D0D0D"/>
                </a:solidFill>
                <a:latin typeface="Times New Roman" panose="02020603050405020304" pitchFamily="18" charset="0"/>
                <a:cs typeface="Times New Roman" panose="02020603050405020304" pitchFamily="18" charset="0"/>
              </a:rPr>
              <a:t>XP</a:t>
            </a:r>
            <a:r>
              <a:rPr lang="en-US" dirty="0">
                <a:solidFill>
                  <a:srgbClr val="0D0D0D"/>
                </a:solidFill>
                <a:latin typeface="Times New Roman" panose="02020603050405020304" pitchFamily="18" charset="0"/>
                <a:cs typeface="Times New Roman" panose="02020603050405020304" pitchFamily="18" charset="0"/>
              </a:rPr>
              <a:t>: Extreme Programming (XP) promotes a set of engineering practices designed to ensure high-quality software, including Test-Driven Development (TDD), Pair Programming, Continuous Integration, Refactoring, and Simple Design. </a:t>
            </a:r>
            <a:endParaRPr kumimoji="0" lang="en-US" sz="1800" i="0" u="none" strike="noStrike" cap="none" spc="0" normalizeH="0" baseline="0" dirty="0">
              <a:ln>
                <a:noFill/>
              </a:ln>
              <a:solidFill>
                <a:srgbClr val="0D0D0D"/>
              </a:solidFill>
              <a:effectLst/>
              <a:uFillTx/>
              <a:latin typeface="Times New Roman" panose="02020603050405020304" pitchFamily="18" charset="0"/>
              <a:cs typeface="Times New Roman" panose="02020603050405020304" pitchFamily="18" charset="0"/>
              <a:sym typeface="Arial"/>
            </a:endParaRPr>
          </a:p>
        </p:txBody>
      </p:sp>
      <p:sp>
        <p:nvSpPr>
          <p:cNvPr id="4" name="6-Feb-22">
            <a:extLst>
              <a:ext uri="{FF2B5EF4-FFF2-40B4-BE49-F238E27FC236}">
                <a16:creationId xmlns:a16="http://schemas.microsoft.com/office/drawing/2014/main" id="{8CCE517B-4266-B3CB-9372-22FC40C8FF5C}"/>
              </a:ext>
            </a:extLst>
          </p:cNvPr>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Tree>
    <p:extLst>
      <p:ext uri="{BB962C8B-B14F-4D97-AF65-F5344CB8AC3E}">
        <p14:creationId xmlns:p14="http://schemas.microsoft.com/office/powerpoint/2010/main" val="302676176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dirty="0"/>
          </a:p>
        </p:txBody>
      </p:sp>
      <p:sp>
        <p:nvSpPr>
          <p:cNvPr id="393" name="Q&amp;A"/>
          <p:cNvSpPr txBox="1">
            <a:spLocks noGrp="1"/>
          </p:cNvSpPr>
          <p:nvPr>
            <p:ph type="title" idx="4294967295"/>
          </p:nvPr>
        </p:nvSpPr>
        <p:spPr>
          <a:xfrm>
            <a:off x="457200" y="92074"/>
            <a:ext cx="8229600" cy="1508126"/>
          </a:xfrm>
          <a:prstGeom prst="rect">
            <a:avLst/>
          </a:prstGeom>
        </p:spPr>
        <p:txBody>
          <a:bodyPr>
            <a:noAutofit/>
          </a:bodyPr>
          <a:lstStyle/>
          <a:p>
            <a:r>
              <a:rPr dirty="0"/>
              <a:t>Q&amp;A</a:t>
            </a:r>
          </a:p>
        </p:txBody>
      </p:sp>
      <p:sp>
        <p:nvSpPr>
          <p:cNvPr id="394" name="Q3 https://forms.gle/ATAexHWAH1QuFWkL6…"/>
          <p:cNvSpPr txBox="1">
            <a:spLocks noGrp="1"/>
          </p:cNvSpPr>
          <p:nvPr>
            <p:ph type="body" idx="4294967295"/>
          </p:nvPr>
        </p:nvSpPr>
        <p:spPr>
          <a:xfrm>
            <a:off x="457200" y="1600200"/>
            <a:ext cx="8229600" cy="5257800"/>
          </a:xfrm>
          <a:prstGeom prst="rect">
            <a:avLst/>
          </a:prstGeom>
        </p:spPr>
        <p:txBody>
          <a:bodyPr>
            <a:noAutofit/>
          </a:bodyPr>
          <a:lstStyle/>
          <a:p>
            <a:pPr marL="342899" indent="-342899">
              <a:defRPr sz="2400"/>
            </a:pPr>
            <a:endParaRPr u="sng" dirty="0">
              <a:solidFill>
                <a:srgbClr val="0000FF"/>
              </a:solidFill>
              <a:uFill>
                <a:solidFill>
                  <a:srgbClr val="0000FF"/>
                </a:solidFill>
              </a:uFill>
              <a:hlinkClick r:id="rId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Lean is a systematic method to eliminate waste and maximize the flow of value through a system. Value is defined as something your customer will pay money for.…"/>
          <p:cNvSpPr txBox="1">
            <a:spLocks noGrp="1"/>
          </p:cNvSpPr>
          <p:nvPr>
            <p:ph type="body" idx="4294967295"/>
          </p:nvPr>
        </p:nvSpPr>
        <p:spPr>
          <a:xfrm>
            <a:off x="304800" y="1295400"/>
            <a:ext cx="8229600" cy="4829175"/>
          </a:xfrm>
          <a:prstGeom prst="rect">
            <a:avLst/>
          </a:prstGeom>
        </p:spPr>
        <p:txBody>
          <a:bodyPr/>
          <a:lstStyle/>
          <a:p>
            <a:pPr>
              <a:spcBef>
                <a:spcPts val="500"/>
              </a:spcBef>
              <a:buClr>
                <a:srgbClr val="101141"/>
              </a:buClr>
              <a:buChar char="•"/>
              <a:defRPr sz="2400"/>
            </a:pPr>
            <a:r>
              <a:rPr dirty="0"/>
              <a:t>Lean is a systematic method to eliminate waste and maximize the flow of value through a system. Value is defined as something your customer will pay money for.</a:t>
            </a:r>
          </a:p>
          <a:p>
            <a:pPr>
              <a:spcBef>
                <a:spcPts val="500"/>
              </a:spcBef>
              <a:buSzTx/>
              <a:buNone/>
              <a:defRPr sz="2400"/>
            </a:pPr>
            <a:r>
              <a:rPr dirty="0"/>
              <a:t>1. </a:t>
            </a:r>
            <a:r>
              <a:rPr sz="1800" dirty="0"/>
              <a:t>Eliminate Waste</a:t>
            </a:r>
          </a:p>
          <a:p>
            <a:pPr>
              <a:spcBef>
                <a:spcPts val="400"/>
              </a:spcBef>
              <a:buSzTx/>
              <a:buNone/>
              <a:defRPr sz="1800"/>
            </a:pPr>
            <a:r>
              <a:rPr dirty="0"/>
              <a:t>2. Build Quality In</a:t>
            </a:r>
          </a:p>
          <a:p>
            <a:pPr>
              <a:spcBef>
                <a:spcPts val="400"/>
              </a:spcBef>
              <a:buSzTx/>
              <a:buNone/>
              <a:defRPr sz="1800"/>
            </a:pPr>
            <a:r>
              <a:rPr dirty="0"/>
              <a:t>3. Create Knowledge</a:t>
            </a:r>
          </a:p>
          <a:p>
            <a:pPr>
              <a:spcBef>
                <a:spcPts val="400"/>
              </a:spcBef>
              <a:buSzTx/>
              <a:buNone/>
              <a:defRPr sz="1800"/>
            </a:pPr>
            <a:r>
              <a:rPr dirty="0"/>
              <a:t>4. Defer Commitment</a:t>
            </a:r>
          </a:p>
          <a:p>
            <a:pPr>
              <a:spcBef>
                <a:spcPts val="400"/>
              </a:spcBef>
              <a:buSzTx/>
              <a:buNone/>
              <a:defRPr sz="1800"/>
            </a:pPr>
            <a:r>
              <a:rPr dirty="0"/>
              <a:t>5. Deliver Fast</a:t>
            </a:r>
          </a:p>
          <a:p>
            <a:pPr>
              <a:spcBef>
                <a:spcPts val="400"/>
              </a:spcBef>
              <a:buSzTx/>
              <a:buNone/>
              <a:defRPr sz="1800"/>
            </a:pPr>
            <a:r>
              <a:rPr dirty="0"/>
              <a:t>6. Respect People</a:t>
            </a:r>
          </a:p>
          <a:p>
            <a:pPr>
              <a:spcBef>
                <a:spcPts val="400"/>
              </a:spcBef>
              <a:buSzTx/>
              <a:buNone/>
              <a:defRPr sz="1800"/>
            </a:pPr>
            <a:r>
              <a:rPr dirty="0"/>
              <a:t>7.Optimize the Whole </a:t>
            </a:r>
          </a:p>
        </p:txBody>
      </p:sp>
      <p:sp>
        <p:nvSpPr>
          <p:cNvPr id="397" name="What is Lean Software Development? &amp; Seven Principles of Lean"/>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2400" b="1"/>
            </a:lvl1pPr>
          </a:lstStyle>
          <a:p>
            <a:r>
              <a:rPr dirty="0"/>
              <a:t>What is Lean Software Development? &amp; Seven Principles of Lean</a:t>
            </a:r>
          </a:p>
        </p:txBody>
      </p:sp>
      <p:sp>
        <p:nvSpPr>
          <p:cNvPr id="398"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39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40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dirty="0"/>
          </a:p>
        </p:txBody>
      </p:sp>
      <p:sp>
        <p:nvSpPr>
          <p:cNvPr id="401" name="Value Stream Mapping…"/>
          <p:cNvSpPr txBox="1"/>
          <p:nvPr/>
        </p:nvSpPr>
        <p:spPr>
          <a:xfrm>
            <a:off x="3744132" y="2544690"/>
            <a:ext cx="2726901" cy="645937"/>
          </a:xfrm>
          <a:prstGeom prst="rect">
            <a:avLst/>
          </a:prstGeom>
          <a:ln w="28575">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285750" indent="-285750">
              <a:buSzPct val="100000"/>
              <a:buFont typeface="Arial"/>
              <a:buChar char="•"/>
            </a:pPr>
            <a:r>
              <a:rPr dirty="0"/>
              <a:t>Value Stream Mapping</a:t>
            </a:r>
          </a:p>
          <a:p>
            <a:pPr marL="285750" indent="-285750">
              <a:buSzPct val="100000"/>
              <a:buFont typeface="Arial"/>
              <a:buChar char="•"/>
            </a:pPr>
            <a:r>
              <a:rPr dirty="0"/>
              <a:t>Kanban</a:t>
            </a:r>
          </a:p>
        </p:txBody>
      </p:sp>
      <p:pic>
        <p:nvPicPr>
          <p:cNvPr id="3" name="Picture 2">
            <a:extLst>
              <a:ext uri="{FF2B5EF4-FFF2-40B4-BE49-F238E27FC236}">
                <a16:creationId xmlns:a16="http://schemas.microsoft.com/office/drawing/2014/main" id="{E98D71E7-17DD-182B-94FC-05746C10DE77}"/>
              </a:ext>
            </a:extLst>
          </p:cNvPr>
          <p:cNvPicPr>
            <a:picLocks noChangeAspect="1"/>
          </p:cNvPicPr>
          <p:nvPr/>
        </p:nvPicPr>
        <p:blipFill>
          <a:blip r:embed="rId2"/>
          <a:stretch>
            <a:fillRect/>
          </a:stretch>
        </p:blipFill>
        <p:spPr>
          <a:xfrm>
            <a:off x="2831847" y="3245765"/>
            <a:ext cx="6284466" cy="1406471"/>
          </a:xfrm>
          <a:prstGeom prst="rect">
            <a:avLst/>
          </a:prstGeom>
        </p:spPr>
      </p:pic>
      <p:sp>
        <p:nvSpPr>
          <p:cNvPr id="5" name="TextBox 4">
            <a:extLst>
              <a:ext uri="{FF2B5EF4-FFF2-40B4-BE49-F238E27FC236}">
                <a16:creationId xmlns:a16="http://schemas.microsoft.com/office/drawing/2014/main" id="{D469E980-205A-78F0-40A8-673D767B7511}"/>
              </a:ext>
            </a:extLst>
          </p:cNvPr>
          <p:cNvSpPr txBox="1"/>
          <p:nvPr/>
        </p:nvSpPr>
        <p:spPr>
          <a:xfrm>
            <a:off x="441541" y="5939910"/>
            <a:ext cx="3557022"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800" dirty="0">
                <a:hlinkClick r:id="rId3"/>
              </a:rPr>
              <a:t>Ref: What is Value Stream Mapping? Utilizing Value Streams | Planview</a:t>
            </a:r>
            <a:endParaRPr lang="en-US" sz="800" dirty="0"/>
          </a:p>
        </p:txBody>
      </p:sp>
      <p:pic>
        <p:nvPicPr>
          <p:cNvPr id="9" name="Picture 8">
            <a:extLst>
              <a:ext uri="{FF2B5EF4-FFF2-40B4-BE49-F238E27FC236}">
                <a16:creationId xmlns:a16="http://schemas.microsoft.com/office/drawing/2014/main" id="{CFBE52DA-C3D4-030C-E319-423CACD7930D}"/>
              </a:ext>
            </a:extLst>
          </p:cNvPr>
          <p:cNvPicPr>
            <a:picLocks noChangeAspect="1"/>
          </p:cNvPicPr>
          <p:nvPr/>
        </p:nvPicPr>
        <p:blipFill>
          <a:blip r:embed="rId4"/>
          <a:stretch>
            <a:fillRect/>
          </a:stretch>
        </p:blipFill>
        <p:spPr>
          <a:xfrm>
            <a:off x="4135304" y="4504345"/>
            <a:ext cx="4059103" cy="1620230"/>
          </a:xfrm>
          <a:prstGeom prst="rect">
            <a:avLst/>
          </a:prstGeom>
        </p:spPr>
      </p:pic>
      <p:pic>
        <p:nvPicPr>
          <p:cNvPr id="11" name="Picture 10">
            <a:extLst>
              <a:ext uri="{FF2B5EF4-FFF2-40B4-BE49-F238E27FC236}">
                <a16:creationId xmlns:a16="http://schemas.microsoft.com/office/drawing/2014/main" id="{2FC8452B-9135-314D-AFBF-2ECF429B4274}"/>
              </a:ext>
            </a:extLst>
          </p:cNvPr>
          <p:cNvPicPr>
            <a:picLocks noChangeAspect="1"/>
          </p:cNvPicPr>
          <p:nvPr/>
        </p:nvPicPr>
        <p:blipFill>
          <a:blip r:embed="rId5"/>
          <a:stretch>
            <a:fillRect/>
          </a:stretch>
        </p:blipFill>
        <p:spPr>
          <a:xfrm>
            <a:off x="4135566" y="6109860"/>
            <a:ext cx="4058841" cy="423384"/>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 name="image.jpeg" descr="image.jpeg"/>
          <p:cNvPicPr>
            <a:picLocks noChangeAspect="1"/>
          </p:cNvPicPr>
          <p:nvPr/>
        </p:nvPicPr>
        <p:blipFill>
          <a:blip r:embed="rId2"/>
          <a:stretch>
            <a:fillRect/>
          </a:stretch>
        </p:blipFill>
        <p:spPr>
          <a:xfrm>
            <a:off x="1180306" y="4763205"/>
            <a:ext cx="6783388" cy="933451"/>
          </a:xfrm>
          <a:prstGeom prst="rect">
            <a:avLst/>
          </a:prstGeom>
          <a:ln w="12700">
            <a:miter lim="400000"/>
          </a:ln>
        </p:spPr>
      </p:pic>
      <p:pic>
        <p:nvPicPr>
          <p:cNvPr id="404" name="image.jpeg" descr="image.jpeg"/>
          <p:cNvPicPr>
            <a:picLocks noChangeAspect="1"/>
          </p:cNvPicPr>
          <p:nvPr/>
        </p:nvPicPr>
        <p:blipFill>
          <a:blip r:embed="rId3"/>
          <a:stretch>
            <a:fillRect/>
          </a:stretch>
        </p:blipFill>
        <p:spPr>
          <a:xfrm>
            <a:off x="1066800" y="1874837"/>
            <a:ext cx="7010400" cy="985838"/>
          </a:xfrm>
          <a:prstGeom prst="rect">
            <a:avLst/>
          </a:prstGeom>
          <a:ln w="12700">
            <a:miter lim="400000"/>
          </a:ln>
        </p:spPr>
      </p:pic>
      <p:sp>
        <p:nvSpPr>
          <p:cNvPr id="405" name="Value Stream Mapping"/>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Value Stream Mapping</a:t>
            </a:r>
          </a:p>
        </p:txBody>
      </p:sp>
      <p:sp>
        <p:nvSpPr>
          <p:cNvPr id="406"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40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40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dirty="0"/>
          </a:p>
        </p:txBody>
      </p:sp>
      <p:pic>
        <p:nvPicPr>
          <p:cNvPr id="409" name="image.jpeg" descr="image.jpeg"/>
          <p:cNvPicPr>
            <a:picLocks noChangeAspect="1"/>
          </p:cNvPicPr>
          <p:nvPr/>
        </p:nvPicPr>
        <p:blipFill>
          <a:blip r:embed="rId4"/>
          <a:stretch>
            <a:fillRect/>
          </a:stretch>
        </p:blipFill>
        <p:spPr>
          <a:xfrm>
            <a:off x="1324908" y="2974975"/>
            <a:ext cx="5416551" cy="406400"/>
          </a:xfrm>
          <a:prstGeom prst="rect">
            <a:avLst/>
          </a:prstGeom>
          <a:ln w="12700">
            <a:miter lim="400000"/>
          </a:ln>
        </p:spPr>
      </p:pic>
      <p:sp>
        <p:nvSpPr>
          <p:cNvPr id="410" name="Wait"/>
          <p:cNvSpPr txBox="1"/>
          <p:nvPr/>
        </p:nvSpPr>
        <p:spPr>
          <a:xfrm>
            <a:off x="515619" y="2108200"/>
            <a:ext cx="657861" cy="28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a:lvl1pPr>
          </a:lstStyle>
          <a:p>
            <a:r>
              <a:rPr dirty="0"/>
              <a:t>Wait</a:t>
            </a:r>
          </a:p>
        </p:txBody>
      </p:sp>
      <p:sp>
        <p:nvSpPr>
          <p:cNvPr id="411" name="Work"/>
          <p:cNvSpPr txBox="1"/>
          <p:nvPr/>
        </p:nvSpPr>
        <p:spPr>
          <a:xfrm>
            <a:off x="515619" y="2525712"/>
            <a:ext cx="657861" cy="28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a:lvl1pPr>
          </a:lstStyle>
          <a:p>
            <a:r>
              <a:rPr dirty="0"/>
              <a:t>Work</a:t>
            </a:r>
          </a:p>
        </p:txBody>
      </p:sp>
      <p:sp>
        <p:nvSpPr>
          <p:cNvPr id="412" name="SharePoint"/>
          <p:cNvSpPr txBox="1"/>
          <p:nvPr/>
        </p:nvSpPr>
        <p:spPr>
          <a:xfrm>
            <a:off x="1927225" y="1371600"/>
            <a:ext cx="1349375" cy="360187"/>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rPr dirty="0"/>
              <a:t>SharePoint</a:t>
            </a:r>
          </a:p>
        </p:txBody>
      </p:sp>
      <p:sp>
        <p:nvSpPr>
          <p:cNvPr id="413" name="Excel"/>
          <p:cNvSpPr txBox="1"/>
          <p:nvPr/>
        </p:nvSpPr>
        <p:spPr>
          <a:xfrm>
            <a:off x="4992687" y="1371600"/>
            <a:ext cx="1027113" cy="360187"/>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rPr dirty="0"/>
              <a:t>Excel</a:t>
            </a:r>
          </a:p>
        </p:txBody>
      </p:sp>
      <p:sp>
        <p:nvSpPr>
          <p:cNvPr id="414" name="Line"/>
          <p:cNvSpPr/>
          <p:nvPr/>
        </p:nvSpPr>
        <p:spPr>
          <a:xfrm>
            <a:off x="2601912" y="1741487"/>
            <a:ext cx="1006476" cy="723901"/>
          </a:xfrm>
          <a:prstGeom prst="line">
            <a:avLst/>
          </a:prstGeom>
          <a:ln>
            <a:solidFill>
              <a:srgbClr val="4A7EBB"/>
            </a:solidFill>
            <a:tailEnd type="triangle"/>
          </a:ln>
        </p:spPr>
        <p:txBody>
          <a:bodyPr lIns="45719" rIns="45719"/>
          <a:lstStyle/>
          <a:p>
            <a:endParaRPr dirty="0"/>
          </a:p>
        </p:txBody>
      </p:sp>
      <p:sp>
        <p:nvSpPr>
          <p:cNvPr id="415" name="Line"/>
          <p:cNvSpPr/>
          <p:nvPr/>
        </p:nvSpPr>
        <p:spPr>
          <a:xfrm flipH="1">
            <a:off x="2239962" y="1741487"/>
            <a:ext cx="361951" cy="765176"/>
          </a:xfrm>
          <a:prstGeom prst="line">
            <a:avLst/>
          </a:prstGeom>
          <a:ln>
            <a:solidFill>
              <a:srgbClr val="4A7EBB"/>
            </a:solidFill>
            <a:tailEnd type="triangle"/>
          </a:ln>
        </p:spPr>
        <p:txBody>
          <a:bodyPr lIns="45719" rIns="45719"/>
          <a:lstStyle/>
          <a:p>
            <a:endParaRPr dirty="0"/>
          </a:p>
        </p:txBody>
      </p:sp>
      <p:sp>
        <p:nvSpPr>
          <p:cNvPr id="416" name="Line"/>
          <p:cNvSpPr/>
          <p:nvPr/>
        </p:nvSpPr>
        <p:spPr>
          <a:xfrm>
            <a:off x="5486400" y="1741487"/>
            <a:ext cx="762001" cy="723901"/>
          </a:xfrm>
          <a:prstGeom prst="line">
            <a:avLst/>
          </a:prstGeom>
          <a:ln>
            <a:solidFill>
              <a:srgbClr val="4A7EBB"/>
            </a:solidFill>
            <a:tailEnd type="triangle"/>
          </a:ln>
        </p:spPr>
        <p:txBody>
          <a:bodyPr lIns="45719" rIns="45719"/>
          <a:lstStyle/>
          <a:p>
            <a:endParaRPr dirty="0"/>
          </a:p>
        </p:txBody>
      </p:sp>
      <p:sp>
        <p:nvSpPr>
          <p:cNvPr id="417" name="Line"/>
          <p:cNvSpPr/>
          <p:nvPr/>
        </p:nvSpPr>
        <p:spPr>
          <a:xfrm flipH="1">
            <a:off x="4648199" y="1741487"/>
            <a:ext cx="858839" cy="765176"/>
          </a:xfrm>
          <a:prstGeom prst="line">
            <a:avLst/>
          </a:prstGeom>
          <a:ln>
            <a:solidFill>
              <a:srgbClr val="4A7EBB"/>
            </a:solidFill>
            <a:tailEnd type="triangle"/>
          </a:ln>
        </p:spPr>
        <p:txBody>
          <a:bodyPr lIns="45719" rIns="45719"/>
          <a:lstStyle/>
          <a:p>
            <a:endParaRPr dirty="0"/>
          </a:p>
        </p:txBody>
      </p:sp>
      <p:sp>
        <p:nvSpPr>
          <p:cNvPr id="418" name="Wait"/>
          <p:cNvSpPr txBox="1"/>
          <p:nvPr/>
        </p:nvSpPr>
        <p:spPr>
          <a:xfrm>
            <a:off x="515619" y="4966546"/>
            <a:ext cx="657861" cy="28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a:lvl1pPr>
          </a:lstStyle>
          <a:p>
            <a:r>
              <a:rPr dirty="0"/>
              <a:t>Wait</a:t>
            </a:r>
          </a:p>
        </p:txBody>
      </p:sp>
      <p:sp>
        <p:nvSpPr>
          <p:cNvPr id="419" name="Work"/>
          <p:cNvSpPr txBox="1"/>
          <p:nvPr/>
        </p:nvSpPr>
        <p:spPr>
          <a:xfrm>
            <a:off x="515619" y="5349976"/>
            <a:ext cx="657861" cy="2888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a:lvl1pPr>
          </a:lstStyle>
          <a:p>
            <a:r>
              <a:rPr dirty="0"/>
              <a:t>Work</a:t>
            </a:r>
          </a:p>
        </p:txBody>
      </p:sp>
      <p:sp>
        <p:nvSpPr>
          <p:cNvPr id="420" name="Current State"/>
          <p:cNvSpPr txBox="1"/>
          <p:nvPr/>
        </p:nvSpPr>
        <p:spPr>
          <a:xfrm>
            <a:off x="22225" y="1382712"/>
            <a:ext cx="1577975" cy="369332"/>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rPr b="1" dirty="0"/>
              <a:t>Current State</a:t>
            </a:r>
          </a:p>
        </p:txBody>
      </p:sp>
      <p:sp>
        <p:nvSpPr>
          <p:cNvPr id="421" name="Single Tool"/>
          <p:cNvSpPr txBox="1"/>
          <p:nvPr/>
        </p:nvSpPr>
        <p:spPr>
          <a:xfrm>
            <a:off x="3617992" y="4278733"/>
            <a:ext cx="1577976" cy="360188"/>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rPr dirty="0"/>
              <a:t>Single Tool</a:t>
            </a:r>
          </a:p>
        </p:txBody>
      </p:sp>
      <p:sp>
        <p:nvSpPr>
          <p:cNvPr id="422" name="Future State"/>
          <p:cNvSpPr txBox="1"/>
          <p:nvPr/>
        </p:nvSpPr>
        <p:spPr>
          <a:xfrm>
            <a:off x="181215" y="4225798"/>
            <a:ext cx="1577976" cy="369332"/>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lstStyle>
          <a:p>
            <a:r>
              <a:rPr b="1" dirty="0"/>
              <a:t>Future State</a:t>
            </a:r>
          </a:p>
        </p:txBody>
      </p:sp>
      <p:sp>
        <p:nvSpPr>
          <p:cNvPr id="423" name="Line"/>
          <p:cNvSpPr/>
          <p:nvPr/>
        </p:nvSpPr>
        <p:spPr>
          <a:xfrm flipH="1">
            <a:off x="2065337" y="4551362"/>
            <a:ext cx="1543051" cy="750888"/>
          </a:xfrm>
          <a:prstGeom prst="line">
            <a:avLst/>
          </a:prstGeom>
          <a:ln>
            <a:solidFill>
              <a:srgbClr val="4A7EBB"/>
            </a:solidFill>
            <a:tailEnd type="triangle"/>
          </a:ln>
        </p:spPr>
        <p:txBody>
          <a:bodyPr lIns="45719" rIns="45719"/>
          <a:lstStyle/>
          <a:p>
            <a:endParaRPr dirty="0"/>
          </a:p>
        </p:txBody>
      </p:sp>
      <p:sp>
        <p:nvSpPr>
          <p:cNvPr id="424" name="Line"/>
          <p:cNvSpPr/>
          <p:nvPr/>
        </p:nvSpPr>
        <p:spPr>
          <a:xfrm>
            <a:off x="5181242" y="4498491"/>
            <a:ext cx="653969" cy="983094"/>
          </a:xfrm>
          <a:prstGeom prst="line">
            <a:avLst/>
          </a:prstGeom>
          <a:ln>
            <a:solidFill>
              <a:srgbClr val="4A7EBB"/>
            </a:solidFill>
            <a:tailEnd type="triangle"/>
          </a:ln>
        </p:spPr>
        <p:txBody>
          <a:bodyPr lIns="45719" rIns="45719"/>
          <a:lstStyle/>
          <a:p>
            <a:endParaRPr dirty="0"/>
          </a:p>
        </p:txBody>
      </p:sp>
      <p:sp>
        <p:nvSpPr>
          <p:cNvPr id="425" name="Line"/>
          <p:cNvSpPr/>
          <p:nvPr/>
        </p:nvSpPr>
        <p:spPr>
          <a:xfrm>
            <a:off x="1066800" y="3581400"/>
            <a:ext cx="6248400" cy="0"/>
          </a:xfrm>
          <a:prstGeom prst="line">
            <a:avLst/>
          </a:prstGeom>
          <a:ln w="31750">
            <a:solidFill>
              <a:srgbClr val="4A7EBB"/>
            </a:solidFill>
            <a:headEnd type="triangle"/>
            <a:tailEnd type="triangle"/>
          </a:ln>
        </p:spPr>
        <p:txBody>
          <a:bodyPr lIns="45719" rIns="45719"/>
          <a:lstStyle/>
          <a:p>
            <a:endParaRPr dirty="0"/>
          </a:p>
        </p:txBody>
      </p:sp>
      <p:sp>
        <p:nvSpPr>
          <p:cNvPr id="426" name="Start"/>
          <p:cNvSpPr txBox="1"/>
          <p:nvPr/>
        </p:nvSpPr>
        <p:spPr>
          <a:xfrm>
            <a:off x="515619" y="3440112"/>
            <a:ext cx="6578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dirty="0"/>
              <a:t>Start</a:t>
            </a:r>
          </a:p>
        </p:txBody>
      </p:sp>
      <p:sp>
        <p:nvSpPr>
          <p:cNvPr id="427" name="End"/>
          <p:cNvSpPr txBox="1"/>
          <p:nvPr/>
        </p:nvSpPr>
        <p:spPr>
          <a:xfrm>
            <a:off x="7375207" y="3429000"/>
            <a:ext cx="510888"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t>End</a:t>
            </a:r>
          </a:p>
        </p:txBody>
      </p:sp>
      <p:sp>
        <p:nvSpPr>
          <p:cNvPr id="428" name="Process Efficiency = Cycle time/Lead Time * 100…"/>
          <p:cNvSpPr txBox="1"/>
          <p:nvPr/>
        </p:nvSpPr>
        <p:spPr>
          <a:xfrm>
            <a:off x="726757" y="5733407"/>
            <a:ext cx="6842761" cy="54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r>
              <a:rPr dirty="0"/>
              <a:t>Process Efficiency = Cycle time/Lead Time * 100</a:t>
            </a:r>
          </a:p>
          <a:p>
            <a:pPr>
              <a:defRPr sz="1600"/>
            </a:pPr>
            <a:r>
              <a:rPr dirty="0"/>
              <a:t>Current State: 3.5/(12.5)*100 = 28%; Future state: 3/(8)*100 =  37.5% </a:t>
            </a:r>
          </a:p>
        </p:txBody>
      </p:sp>
      <p:sp>
        <p:nvSpPr>
          <p:cNvPr id="429" name="Lead time"/>
          <p:cNvSpPr txBox="1"/>
          <p:nvPr/>
        </p:nvSpPr>
        <p:spPr>
          <a:xfrm>
            <a:off x="3603307" y="3429000"/>
            <a:ext cx="11150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dirty="0"/>
              <a:t>Lead time</a:t>
            </a:r>
          </a:p>
        </p:txBody>
      </p:sp>
      <p:sp>
        <p:nvSpPr>
          <p:cNvPr id="430" name="Ref: https://www.plutora.com/blog/value-stream-mapping"/>
          <p:cNvSpPr txBox="1"/>
          <p:nvPr/>
        </p:nvSpPr>
        <p:spPr>
          <a:xfrm>
            <a:off x="4770120" y="6226175"/>
            <a:ext cx="379476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rPr dirty="0"/>
              <a:t>Ref: https://www.plutora.com/blog/value-stream-mapping</a:t>
            </a:r>
          </a:p>
        </p:txBody>
      </p:sp>
      <p:pic>
        <p:nvPicPr>
          <p:cNvPr id="431" name="image.jpeg" descr="image.jpeg"/>
          <p:cNvPicPr>
            <a:picLocks noChangeAspect="1"/>
          </p:cNvPicPr>
          <p:nvPr/>
        </p:nvPicPr>
        <p:blipFill>
          <a:blip r:embed="rId4"/>
          <a:stretch>
            <a:fillRect/>
          </a:stretch>
        </p:blipFill>
        <p:spPr>
          <a:xfrm>
            <a:off x="1439862" y="3827286"/>
            <a:ext cx="5416551" cy="4064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Kanban is a popular framework used to implement agile and DevOps software development. It requires real-time communication of capacity and full transparency of work…"/>
          <p:cNvSpPr txBox="1">
            <a:spLocks noGrp="1"/>
          </p:cNvSpPr>
          <p:nvPr>
            <p:ph type="body" idx="4294967295"/>
          </p:nvPr>
        </p:nvSpPr>
        <p:spPr>
          <a:xfrm>
            <a:off x="304800" y="1493837"/>
            <a:ext cx="8229600" cy="4983164"/>
          </a:xfrm>
          <a:prstGeom prst="rect">
            <a:avLst/>
          </a:prstGeom>
        </p:spPr>
        <p:txBody>
          <a:bodyPr/>
          <a:lstStyle/>
          <a:p>
            <a:pPr>
              <a:spcBef>
                <a:spcPts val="400"/>
              </a:spcBef>
              <a:buClr>
                <a:srgbClr val="101141"/>
              </a:buClr>
              <a:buChar char="•"/>
              <a:defRPr sz="2000"/>
            </a:pPr>
            <a:r>
              <a:rPr dirty="0"/>
              <a:t>Kanban is a popular framework used to implement agile and DevOps software development. It requires real-time communication of capacity and full transparency of work</a:t>
            </a:r>
          </a:p>
          <a:p>
            <a:pPr>
              <a:buClr>
                <a:srgbClr val="101141"/>
              </a:buClr>
              <a:buChar char="•"/>
              <a:defRPr sz="2000"/>
            </a:pPr>
            <a:endParaRPr dirty="0"/>
          </a:p>
          <a:p>
            <a:pPr>
              <a:spcBef>
                <a:spcPts val="400"/>
              </a:spcBef>
              <a:buClr>
                <a:srgbClr val="101141"/>
              </a:buClr>
              <a:buChar char="•"/>
              <a:defRPr sz="2000"/>
            </a:pPr>
            <a:r>
              <a:rPr dirty="0"/>
              <a:t>Kanban is not an Agile software development method (or process) or a software engineering methodology</a:t>
            </a:r>
          </a:p>
          <a:p>
            <a:pPr>
              <a:buClr>
                <a:srgbClr val="101141"/>
              </a:buClr>
              <a:buChar char="•"/>
              <a:defRPr sz="2000"/>
            </a:pPr>
            <a:endParaRPr dirty="0"/>
          </a:p>
          <a:p>
            <a:pPr>
              <a:spcBef>
                <a:spcPts val="400"/>
              </a:spcBef>
              <a:buClr>
                <a:srgbClr val="101141"/>
              </a:buClr>
              <a:buChar char="•"/>
              <a:defRPr sz="2000"/>
            </a:pPr>
            <a:r>
              <a:rPr dirty="0"/>
              <a:t>Kanban is flow based methodology and  a pull system.</a:t>
            </a:r>
          </a:p>
          <a:p>
            <a:pPr>
              <a:spcBef>
                <a:spcPts val="400"/>
              </a:spcBef>
              <a:buClr>
                <a:srgbClr val="101141"/>
              </a:buClr>
              <a:buChar char="•"/>
              <a:defRPr sz="2000"/>
            </a:pPr>
            <a:r>
              <a:rPr dirty="0"/>
              <a:t>Kanban does not prescribe specific roles or process steps as it is built on the concept of evolutionary change. </a:t>
            </a:r>
          </a:p>
        </p:txBody>
      </p:sp>
      <p:sp>
        <p:nvSpPr>
          <p:cNvPr id="434" name="Kanban"/>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Kanban </a:t>
            </a:r>
          </a:p>
        </p:txBody>
      </p:sp>
      <p:sp>
        <p:nvSpPr>
          <p:cNvPr id="435"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436"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437"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 name="image.jpeg" descr="image.jpeg"/>
          <p:cNvPicPr>
            <a:picLocks noChangeAspect="1"/>
          </p:cNvPicPr>
          <p:nvPr/>
        </p:nvPicPr>
        <p:blipFill>
          <a:blip r:embed="rId2"/>
          <a:stretch>
            <a:fillRect/>
          </a:stretch>
        </p:blipFill>
        <p:spPr>
          <a:xfrm>
            <a:off x="152400" y="1447800"/>
            <a:ext cx="8705850" cy="4495800"/>
          </a:xfrm>
          <a:prstGeom prst="rect">
            <a:avLst/>
          </a:prstGeom>
          <a:ln w="12700">
            <a:miter lim="400000"/>
          </a:ln>
        </p:spPr>
      </p:pic>
      <p:sp>
        <p:nvSpPr>
          <p:cNvPr id="440" name="Typical Kanban Board"/>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Typical Kanban Board</a:t>
            </a:r>
          </a:p>
        </p:txBody>
      </p:sp>
      <p:sp>
        <p:nvSpPr>
          <p:cNvPr id="441"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44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44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dirty="0"/>
          </a:p>
        </p:txBody>
      </p:sp>
      <p:sp>
        <p:nvSpPr>
          <p:cNvPr id="444" name="Source: Agile Foundations - Principles, practices and frameworks, by Peter Measey…"/>
          <p:cNvSpPr txBox="1"/>
          <p:nvPr/>
        </p:nvSpPr>
        <p:spPr>
          <a:xfrm>
            <a:off x="4160519" y="6127750"/>
            <a:ext cx="4480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900"/>
            </a:pPr>
            <a:r>
              <a:rPr dirty="0"/>
              <a:t>Source: Agile Foundations - Principles, practices and frameworks, by Peter Measey</a:t>
            </a:r>
          </a:p>
          <a:p>
            <a:pPr>
              <a:defRPr sz="900"/>
            </a:pPr>
            <a:r>
              <a:rPr dirty="0"/>
              <a:t>Published by BCS Learning &amp; Development Limited, 2015</a:t>
            </a:r>
          </a:p>
        </p:txBody>
      </p:sp>
      <p:sp>
        <p:nvSpPr>
          <p:cNvPr id="445" name="Manage flow"/>
          <p:cNvSpPr txBox="1"/>
          <p:nvPr/>
        </p:nvSpPr>
        <p:spPr>
          <a:xfrm>
            <a:off x="2209800" y="5802312"/>
            <a:ext cx="1409810" cy="360187"/>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t>Manage flow</a:t>
            </a:r>
          </a:p>
        </p:txBody>
      </p:sp>
      <p:sp>
        <p:nvSpPr>
          <p:cNvPr id="446" name="Line"/>
          <p:cNvSpPr/>
          <p:nvPr/>
        </p:nvSpPr>
        <p:spPr>
          <a:xfrm>
            <a:off x="3724274" y="5978524"/>
            <a:ext cx="3128964" cy="1589"/>
          </a:xfrm>
          <a:prstGeom prst="line">
            <a:avLst/>
          </a:prstGeom>
          <a:ln w="25400">
            <a:solidFill>
              <a:srgbClr val="4A7EBB"/>
            </a:solidFill>
            <a:tailEnd type="triangle"/>
          </a:ln>
        </p:spPr>
        <p:txBody>
          <a:bodyPr lIns="45719" rIns="45719"/>
          <a:lstStyle/>
          <a:p>
            <a:endParaRPr dirty="0"/>
          </a:p>
        </p:txBody>
      </p:sp>
      <p:sp>
        <p:nvSpPr>
          <p:cNvPr id="447" name="Line"/>
          <p:cNvSpPr/>
          <p:nvPr/>
        </p:nvSpPr>
        <p:spPr>
          <a:xfrm flipH="1">
            <a:off x="349250" y="5972174"/>
            <a:ext cx="1841501" cy="11114"/>
          </a:xfrm>
          <a:prstGeom prst="line">
            <a:avLst/>
          </a:prstGeom>
          <a:ln>
            <a:solidFill>
              <a:srgbClr val="4A7EBB"/>
            </a:solidFill>
            <a:tailEnd type="triangle"/>
          </a:ln>
        </p:spPr>
        <p:txBody>
          <a:bodyPr lIns="45719" rIns="45719"/>
          <a:lstStyle/>
          <a:p>
            <a:endParaRPr dirty="0"/>
          </a:p>
        </p:txBody>
      </p:sp>
      <p:sp>
        <p:nvSpPr>
          <p:cNvPr id="448" name="Feedback Loop"/>
          <p:cNvSpPr txBox="1"/>
          <p:nvPr/>
        </p:nvSpPr>
        <p:spPr>
          <a:xfrm>
            <a:off x="1752600" y="5116512"/>
            <a:ext cx="1689644" cy="360187"/>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dirty="0"/>
              <a:t>Feedback Loop</a:t>
            </a:r>
          </a:p>
        </p:txBody>
      </p:sp>
      <p:sp>
        <p:nvSpPr>
          <p:cNvPr id="449" name="Line"/>
          <p:cNvSpPr/>
          <p:nvPr/>
        </p:nvSpPr>
        <p:spPr>
          <a:xfrm rot="16200000" flipH="1">
            <a:off x="1540668" y="5088731"/>
            <a:ext cx="271464" cy="152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4A7EBB"/>
            </a:solidFill>
            <a:headEnd type="triangle"/>
            <a:tailEnd type="triangle"/>
          </a:ln>
        </p:spPr>
        <p:txBody>
          <a:bodyPr lIns="45719" rIns="45719"/>
          <a:lstStyle/>
          <a:p>
            <a:endParaRPr dirty="0"/>
          </a:p>
        </p:txBody>
      </p:sp>
      <p:sp>
        <p:nvSpPr>
          <p:cNvPr id="450" name="Line"/>
          <p:cNvSpPr/>
          <p:nvPr/>
        </p:nvSpPr>
        <p:spPr>
          <a:xfrm flipV="1">
            <a:off x="3527425" y="4953000"/>
            <a:ext cx="230188" cy="2730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a:solidFill>
              <a:srgbClr val="4A7EBB"/>
            </a:solidFill>
            <a:headEnd type="triangle"/>
            <a:tailEnd type="triangle"/>
          </a:ln>
        </p:spPr>
        <p:txBody>
          <a:bodyPr lIns="45719" rIns="45719"/>
          <a:lstStyle/>
          <a:p>
            <a:endParaRPr dirty="0"/>
          </a:p>
        </p:txBody>
      </p:sp>
      <p:sp>
        <p:nvSpPr>
          <p:cNvPr id="451" name="1"/>
          <p:cNvSpPr/>
          <p:nvPr/>
        </p:nvSpPr>
        <p:spPr>
          <a:xfrm>
            <a:off x="3591218" y="1276403"/>
            <a:ext cx="437804" cy="421568"/>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rPr dirty="0"/>
              <a:t>1</a:t>
            </a:r>
          </a:p>
        </p:txBody>
      </p:sp>
      <p:sp>
        <p:nvSpPr>
          <p:cNvPr id="452" name="2"/>
          <p:cNvSpPr/>
          <p:nvPr/>
        </p:nvSpPr>
        <p:spPr>
          <a:xfrm>
            <a:off x="2037336" y="1509058"/>
            <a:ext cx="437804" cy="421569"/>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rPr dirty="0"/>
              <a:t>2</a:t>
            </a:r>
          </a:p>
        </p:txBody>
      </p:sp>
      <p:sp>
        <p:nvSpPr>
          <p:cNvPr id="453" name="3"/>
          <p:cNvSpPr/>
          <p:nvPr/>
        </p:nvSpPr>
        <p:spPr>
          <a:xfrm>
            <a:off x="4286423" y="4896601"/>
            <a:ext cx="437804" cy="421568"/>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rPr dirty="0"/>
              <a:t>3</a:t>
            </a:r>
          </a:p>
        </p:txBody>
      </p:sp>
      <p:sp>
        <p:nvSpPr>
          <p:cNvPr id="454" name="4"/>
          <p:cNvSpPr/>
          <p:nvPr/>
        </p:nvSpPr>
        <p:spPr>
          <a:xfrm>
            <a:off x="2287067" y="4722276"/>
            <a:ext cx="437804" cy="421568"/>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rPr dirty="0"/>
              <a:t>4</a:t>
            </a:r>
          </a:p>
        </p:txBody>
      </p:sp>
      <p:sp>
        <p:nvSpPr>
          <p:cNvPr id="455" name="5"/>
          <p:cNvSpPr/>
          <p:nvPr/>
        </p:nvSpPr>
        <p:spPr>
          <a:xfrm>
            <a:off x="2695803" y="6104698"/>
            <a:ext cx="437804" cy="421568"/>
          </a:xfrm>
          <a:prstGeom prst="ellipse">
            <a:avLst/>
          </a:prstGeom>
          <a:solidFill>
            <a:srgbClr val="FFFFFF"/>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rPr dirty="0"/>
              <a:t>5</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Kanban teams use cumulative flow diagrams (or CFDs) to find out where they are systematically adding waste and interrupting their flow."/>
          <p:cNvSpPr txBox="1">
            <a:spLocks noGrp="1"/>
          </p:cNvSpPr>
          <p:nvPr>
            <p:ph type="body" idx="4294967295"/>
          </p:nvPr>
        </p:nvSpPr>
        <p:spPr>
          <a:xfrm>
            <a:off x="304800" y="1493837"/>
            <a:ext cx="8229600" cy="4830763"/>
          </a:xfrm>
          <a:prstGeom prst="rect">
            <a:avLst/>
          </a:prstGeom>
        </p:spPr>
        <p:txBody>
          <a:bodyPr/>
          <a:lstStyle>
            <a:lvl1pPr>
              <a:spcBef>
                <a:spcPts val="400"/>
              </a:spcBef>
              <a:buClr>
                <a:srgbClr val="101141"/>
              </a:buClr>
              <a:buChar char="•"/>
              <a:defRPr sz="2000"/>
            </a:lvl1pPr>
          </a:lstStyle>
          <a:p>
            <a:r>
              <a:rPr dirty="0"/>
              <a:t>Kanban teams use cumulative flow diagrams (or CFDs) to find out where they are systematically adding waste and interrupting their flow.</a:t>
            </a:r>
          </a:p>
        </p:txBody>
      </p:sp>
      <p:sp>
        <p:nvSpPr>
          <p:cNvPr id="458" name="Cumulative flow diagram (Example-1)"/>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Cumulative flow diagram (Example-1)</a:t>
            </a:r>
          </a:p>
        </p:txBody>
      </p:sp>
      <p:sp>
        <p:nvSpPr>
          <p:cNvPr id="459"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460"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461"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dirty="0"/>
          </a:p>
        </p:txBody>
      </p:sp>
      <p:pic>
        <p:nvPicPr>
          <p:cNvPr id="462" name="image.png" descr="image.png"/>
          <p:cNvPicPr>
            <a:picLocks noChangeAspect="1"/>
          </p:cNvPicPr>
          <p:nvPr/>
        </p:nvPicPr>
        <p:blipFill>
          <a:blip r:embed="rId2"/>
          <a:stretch>
            <a:fillRect/>
          </a:stretch>
        </p:blipFill>
        <p:spPr>
          <a:xfrm>
            <a:off x="1295400" y="2581275"/>
            <a:ext cx="6400800" cy="3592513"/>
          </a:xfrm>
          <a:prstGeom prst="rect">
            <a:avLst/>
          </a:prstGeom>
          <a:ln w="12700">
            <a:miter lim="400000"/>
          </a:ln>
        </p:spPr>
      </p:pic>
      <p:sp>
        <p:nvSpPr>
          <p:cNvPr id="463" name="Source: Head First Agile by Jennifer Greene; Andrew Stellman,…"/>
          <p:cNvSpPr txBox="1"/>
          <p:nvPr/>
        </p:nvSpPr>
        <p:spPr>
          <a:xfrm>
            <a:off x="5944870" y="6107112"/>
            <a:ext cx="3151823"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800"/>
            </a:pPr>
            <a:r>
              <a:rPr dirty="0"/>
              <a:t>Source: Head First Agile by Jennifer Greene; Andrew Stellman,</a:t>
            </a:r>
          </a:p>
          <a:p>
            <a:pPr>
              <a:defRPr sz="800"/>
            </a:pPr>
            <a:r>
              <a:rPr dirty="0"/>
              <a:t>Published by O'Reilly Media, Inc., 2017</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dirty="0"/>
          </a:p>
        </p:txBody>
      </p:sp>
      <p:sp>
        <p:nvSpPr>
          <p:cNvPr id="466" name="Q&amp;A"/>
          <p:cNvSpPr txBox="1">
            <a:spLocks noGrp="1"/>
          </p:cNvSpPr>
          <p:nvPr>
            <p:ph type="title" idx="4294967295"/>
          </p:nvPr>
        </p:nvSpPr>
        <p:spPr>
          <a:xfrm>
            <a:off x="457200" y="92074"/>
            <a:ext cx="8229600" cy="1508126"/>
          </a:xfrm>
          <a:prstGeom prst="rect">
            <a:avLst/>
          </a:prstGeom>
        </p:spPr>
        <p:txBody>
          <a:bodyPr>
            <a:noAutofit/>
          </a:bodyPr>
          <a:lstStyle/>
          <a:p>
            <a:r>
              <a:rPr dirty="0"/>
              <a:t>Q&amp;A</a:t>
            </a:r>
          </a:p>
        </p:txBody>
      </p:sp>
      <p:sp>
        <p:nvSpPr>
          <p:cNvPr id="467" name="Q4 https://forms.gle/XwFUwDgDsGE4btNL8…"/>
          <p:cNvSpPr txBox="1">
            <a:spLocks noGrp="1"/>
          </p:cNvSpPr>
          <p:nvPr>
            <p:ph type="body" idx="4294967295"/>
          </p:nvPr>
        </p:nvSpPr>
        <p:spPr>
          <a:xfrm>
            <a:off x="457200" y="1600200"/>
            <a:ext cx="8229600" cy="5257800"/>
          </a:xfrm>
          <a:prstGeom prst="rect">
            <a:avLst/>
          </a:prstGeom>
        </p:spPr>
        <p:txBody>
          <a:bodyPr>
            <a:noAutofit/>
          </a:bodyPr>
          <a:lstStyle/>
          <a:p>
            <a:pPr marL="342899" indent="-342899">
              <a:defRPr sz="2400"/>
            </a:pPr>
            <a:endParaRPr u="sng" dirty="0">
              <a:solidFill>
                <a:srgbClr val="0000FF"/>
              </a:solidFill>
              <a:uFill>
                <a:solidFill>
                  <a:srgbClr val="0000FF"/>
                </a:solidFill>
              </a:uFill>
              <a:hlinkClick r:id="rId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E ZG544 , Agile Software Process…"/>
          <p:cNvSpPr txBox="1">
            <a:spLocks noGrp="1"/>
          </p:cNvSpPr>
          <p:nvPr>
            <p:ph type="body" sz="half" idx="4294967295"/>
          </p:nvPr>
        </p:nvSpPr>
        <p:spPr>
          <a:xfrm>
            <a:off x="304800" y="4648200"/>
            <a:ext cx="8458200" cy="1600200"/>
          </a:xfrm>
          <a:prstGeom prst="rect">
            <a:avLst/>
          </a:prstGeom>
        </p:spPr>
        <p:txBody>
          <a:bodyPr>
            <a:normAutofit fontScale="92500"/>
          </a:bodyPr>
          <a:lstStyle/>
          <a:p>
            <a:pPr marL="0" indent="0" defTabSz="886968">
              <a:lnSpc>
                <a:spcPts val="4000"/>
              </a:lnSpc>
              <a:spcBef>
                <a:spcPts val="0"/>
              </a:spcBef>
              <a:buSzTx/>
              <a:buNone/>
              <a:defRPr sz="3880" b="1"/>
            </a:pPr>
            <a:r>
              <a:rPr dirty="0"/>
              <a:t>SE ZG544 , Agile Software Process</a:t>
            </a:r>
          </a:p>
          <a:p>
            <a:pPr marL="0" indent="0" defTabSz="886968">
              <a:lnSpc>
                <a:spcPts val="4000"/>
              </a:lnSpc>
              <a:spcBef>
                <a:spcPts val="0"/>
              </a:spcBef>
              <a:buSzTx/>
              <a:buNone/>
              <a:defRPr sz="3880" b="1"/>
            </a:pPr>
            <a:r>
              <a:rPr dirty="0"/>
              <a:t>Lecture No. 4 - Agile Methodologies</a:t>
            </a:r>
          </a:p>
        </p:txBody>
      </p:sp>
      <p:sp>
        <p:nvSpPr>
          <p:cNvPr id="348"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34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350"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C1858-A595-1B29-0D46-CBB87541B9B9}"/>
              </a:ext>
            </a:extLst>
          </p:cNvPr>
          <p:cNvSpPr>
            <a:spLocks noGrp="1"/>
          </p:cNvSpPr>
          <p:nvPr>
            <p:ph type="title"/>
          </p:nvPr>
        </p:nvSpPr>
        <p:spPr>
          <a:xfrm>
            <a:off x="216976" y="181647"/>
            <a:ext cx="8229600" cy="1143001"/>
          </a:xfrm>
        </p:spPr>
        <p:txBody>
          <a:bodyPr>
            <a:normAutofit/>
          </a:bodyPr>
          <a:lstStyle/>
          <a:p>
            <a:r>
              <a:rPr lang="en-US" sz="2400" dirty="0"/>
              <a:t>Common challenges faced in Scrum, XP, Lean, and Kanban methodologies (This is not an exhaustive list)</a:t>
            </a:r>
          </a:p>
        </p:txBody>
      </p:sp>
      <p:graphicFrame>
        <p:nvGraphicFramePr>
          <p:cNvPr id="5" name="Table 4">
            <a:extLst>
              <a:ext uri="{FF2B5EF4-FFF2-40B4-BE49-F238E27FC236}">
                <a16:creationId xmlns:a16="http://schemas.microsoft.com/office/drawing/2014/main" id="{B97225EB-E819-D0F5-C79A-6D73A77FF92B}"/>
              </a:ext>
            </a:extLst>
          </p:cNvPr>
          <p:cNvGraphicFramePr>
            <a:graphicFrameLocks noGrp="1"/>
          </p:cNvGraphicFramePr>
          <p:nvPr>
            <p:extLst>
              <p:ext uri="{D42A27DB-BD31-4B8C-83A1-F6EECF244321}">
                <p14:modId xmlns:p14="http://schemas.microsoft.com/office/powerpoint/2010/main" val="3288590382"/>
              </p:ext>
            </p:extLst>
          </p:nvPr>
        </p:nvGraphicFramePr>
        <p:xfrm>
          <a:off x="2341132" y="1448001"/>
          <a:ext cx="4461735" cy="4830362"/>
        </p:xfrm>
        <a:graphic>
          <a:graphicData uri="http://schemas.openxmlformats.org/drawingml/2006/table">
            <a:tbl>
              <a:tblPr/>
              <a:tblGrid>
                <a:gridCol w="1487245">
                  <a:extLst>
                    <a:ext uri="{9D8B030D-6E8A-4147-A177-3AD203B41FA5}">
                      <a16:colId xmlns:a16="http://schemas.microsoft.com/office/drawing/2014/main" val="3017333867"/>
                    </a:ext>
                  </a:extLst>
                </a:gridCol>
                <a:gridCol w="1487245">
                  <a:extLst>
                    <a:ext uri="{9D8B030D-6E8A-4147-A177-3AD203B41FA5}">
                      <a16:colId xmlns:a16="http://schemas.microsoft.com/office/drawing/2014/main" val="2168000578"/>
                    </a:ext>
                  </a:extLst>
                </a:gridCol>
                <a:gridCol w="1487245">
                  <a:extLst>
                    <a:ext uri="{9D8B030D-6E8A-4147-A177-3AD203B41FA5}">
                      <a16:colId xmlns:a16="http://schemas.microsoft.com/office/drawing/2014/main" val="3258059857"/>
                    </a:ext>
                  </a:extLst>
                </a:gridCol>
              </a:tblGrid>
              <a:tr h="196781">
                <a:tc>
                  <a:txBody>
                    <a:bodyPr/>
                    <a:lstStyle/>
                    <a:p>
                      <a:pPr algn="l" fontAlgn="b"/>
                      <a:r>
                        <a:rPr lang="en-US" sz="900" b="1" dirty="0">
                          <a:effectLst/>
                        </a:rPr>
                        <a:t>Methodology</a:t>
                      </a:r>
                    </a:p>
                  </a:txBody>
                  <a:tcPr marL="65594" marR="65594" marT="32797" marB="3279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
                      <a:r>
                        <a:rPr lang="en-US" sz="900" b="1" dirty="0">
                          <a:effectLst/>
                        </a:rPr>
                        <a:t>Common Challenges</a:t>
                      </a:r>
                    </a:p>
                  </a:txBody>
                  <a:tcPr marL="65594" marR="65594" marT="32797" marB="3279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
                      <a:r>
                        <a:rPr lang="en-US" sz="900" b="1" dirty="0">
                          <a:effectLst/>
                        </a:rPr>
                        <a:t>Possible Solutions</a:t>
                      </a:r>
                    </a:p>
                  </a:txBody>
                  <a:tcPr marL="65594" marR="65594" marT="32797" marB="32797"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231347184"/>
                  </a:ext>
                </a:extLst>
              </a:tr>
              <a:tr h="327968">
                <a:tc>
                  <a:txBody>
                    <a:bodyPr/>
                    <a:lstStyle/>
                    <a:p>
                      <a:pPr algn="l" fontAlgn="base"/>
                      <a:r>
                        <a:rPr lang="en-US" sz="900" dirty="0">
                          <a:effectLst/>
                        </a:rPr>
                        <a:t>Scrum</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Incomplete Backlog Items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Backlog grooming, stakeholder collaboration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074790620"/>
                  </a:ext>
                </a:extLst>
              </a:tr>
              <a:tr h="327968">
                <a:tc>
                  <a:txBody>
                    <a:bodyPr/>
                    <a:lstStyle/>
                    <a:p>
                      <a:pPr algn="l" fontAlgn="base"/>
                      <a:endParaRPr lang="en-US" sz="900" dirty="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Scope Creep</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Stable sprint backlog, focus on sprint goal</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150759872"/>
                  </a:ext>
                </a:extLst>
              </a:tr>
              <a:tr h="327968">
                <a:tc>
                  <a:txBody>
                    <a:bodyPr/>
                    <a:lstStyle/>
                    <a:p>
                      <a:pPr algn="l" fontAlgn="base"/>
                      <a:endParaRPr lang="en-US" sz="900" dirty="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Overcommitting</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Realistic planning, consider team capacity</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734130882"/>
                  </a:ext>
                </a:extLst>
              </a:tr>
              <a:tr h="459156">
                <a:tc>
                  <a:txBody>
                    <a:bodyPr/>
                    <a:lstStyle/>
                    <a:p>
                      <a:pPr algn="l" fontAlgn="base"/>
                      <a:r>
                        <a:rPr lang="en-US" sz="900" dirty="0">
                          <a:effectLst/>
                        </a:rPr>
                        <a:t>XP</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Resistance to Pair Programming</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Training, emphasize benefits of pair programming</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987371913"/>
                  </a:ext>
                </a:extLst>
              </a:tr>
              <a:tr h="327968">
                <a:tc>
                  <a:txBody>
                    <a:bodyPr/>
                    <a:lstStyle/>
                    <a:p>
                      <a:pPr algn="l" fontAlgn="base"/>
                      <a:endParaRPr lang="en-US" sz="900" dirty="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Lack of Test Automation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Integrate TDD, provide testing tools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79639796"/>
                  </a:ext>
                </a:extLst>
              </a:tr>
              <a:tr h="459156">
                <a:tc>
                  <a:txBody>
                    <a:bodyPr/>
                    <a:lstStyle/>
                    <a:p>
                      <a:pPr algn="l" fontAlgn="base"/>
                      <a:endParaRPr lang="en-US" sz="900" dirty="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Continuous Integration Challenges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Regular CI/CD process review, automated deployment</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530850713"/>
                  </a:ext>
                </a:extLst>
              </a:tr>
              <a:tr h="459156">
                <a:tc>
                  <a:txBody>
                    <a:bodyPr/>
                    <a:lstStyle/>
                    <a:p>
                      <a:pPr algn="l" fontAlgn="base"/>
                      <a:r>
                        <a:rPr lang="en-US" sz="900" dirty="0">
                          <a:effectLst/>
                        </a:rPr>
                        <a:t>Lean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Identifying Waste</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Value stream mapping, eliminate non-value-added tasks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4025567912"/>
                  </a:ext>
                </a:extLst>
              </a:tr>
              <a:tr h="327968">
                <a:tc>
                  <a:txBody>
                    <a:bodyPr/>
                    <a:lstStyle/>
                    <a:p>
                      <a:pPr algn="l" fontAlgn="base"/>
                      <a:endParaRPr lang="en-US" sz="900" dirty="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Lack of Cross-Functional Collaboration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Cross-functional teams, open communication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460460378"/>
                  </a:ext>
                </a:extLst>
              </a:tr>
              <a:tr h="327968">
                <a:tc>
                  <a:txBody>
                    <a:bodyPr/>
                    <a:lstStyle/>
                    <a:p>
                      <a:pPr algn="l" fontAlgn="base"/>
                      <a:endParaRPr lang="en-US" sz="900" dirty="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Limited Customer Involvement</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Regular feedback sessions, user testing</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2278038186"/>
                  </a:ext>
                </a:extLst>
              </a:tr>
              <a:tr h="327968">
                <a:tc>
                  <a:txBody>
                    <a:bodyPr/>
                    <a:lstStyle/>
                    <a:p>
                      <a:pPr algn="l" fontAlgn="base"/>
                      <a:r>
                        <a:rPr lang="en-US" sz="900" dirty="0">
                          <a:effectLst/>
                        </a:rPr>
                        <a:t>Kanban</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Work Overload</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Set WIP limits, prioritize completion over new tasks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966426116"/>
                  </a:ext>
                </a:extLst>
              </a:tr>
              <a:tr h="327968">
                <a:tc>
                  <a:txBody>
                    <a:bodyPr/>
                    <a:lstStyle/>
                    <a:p>
                      <a:pPr algn="l" fontAlgn="base"/>
                      <a:endParaRPr lang="en-US" sz="900" dirty="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Unclear Workflow</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Define visual workflow, optimize and communicate</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49028777"/>
                  </a:ext>
                </a:extLst>
              </a:tr>
              <a:tr h="327968">
                <a:tc>
                  <a:txBody>
                    <a:bodyPr/>
                    <a:lstStyle/>
                    <a:p>
                      <a:pPr algn="l" fontAlgn="base"/>
                      <a:endParaRPr lang="en-US" sz="900" dirty="0">
                        <a:effectLst/>
                      </a:endParaRP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Managing Blocked Items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algn="l" fontAlgn="base"/>
                      <a:r>
                        <a:rPr lang="en-US" sz="900" dirty="0">
                          <a:effectLst/>
                        </a:rPr>
                        <a:t>Promptly identify and resolve blocked items</a:t>
                      </a:r>
                    </a:p>
                  </a:txBody>
                  <a:tcPr marL="65594" marR="65594" marT="32797" marB="32797"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366028018"/>
                  </a:ext>
                </a:extLst>
              </a:tr>
            </a:tbl>
          </a:graphicData>
        </a:graphic>
      </p:graphicFrame>
    </p:spTree>
    <p:extLst>
      <p:ext uri="{BB962C8B-B14F-4D97-AF65-F5344CB8AC3E}">
        <p14:creationId xmlns:p14="http://schemas.microsoft.com/office/powerpoint/2010/main" val="241347101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Module-4 - Agile Methodologies – Additional Notes"/>
          <p:cNvSpPr txBox="1">
            <a:spLocks noGrp="1"/>
          </p:cNvSpPr>
          <p:nvPr>
            <p:ph type="body" sz="half" idx="4294967295"/>
          </p:nvPr>
        </p:nvSpPr>
        <p:spPr>
          <a:xfrm>
            <a:off x="304800" y="4648200"/>
            <a:ext cx="8458200" cy="1600200"/>
          </a:xfrm>
          <a:prstGeom prst="rect">
            <a:avLst/>
          </a:prstGeom>
        </p:spPr>
        <p:txBody>
          <a:bodyPr/>
          <a:lstStyle/>
          <a:p>
            <a:pPr marL="0" indent="0">
              <a:lnSpc>
                <a:spcPts val="4200"/>
              </a:lnSpc>
              <a:spcBef>
                <a:spcPts val="0"/>
              </a:spcBef>
              <a:buSzTx/>
              <a:buNone/>
              <a:defRPr sz="4000" b="1"/>
            </a:pPr>
            <a:r>
              <a:rPr dirty="0"/>
              <a:t>Module-4 - Agile Methodologies – Additional Notes</a:t>
            </a:r>
          </a:p>
        </p:txBody>
      </p:sp>
      <p:sp>
        <p:nvSpPr>
          <p:cNvPr id="470"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47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47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History and Origins…"/>
          <p:cNvSpPr txBox="1">
            <a:spLocks noGrp="1"/>
          </p:cNvSpPr>
          <p:nvPr>
            <p:ph type="body" idx="4294967295"/>
          </p:nvPr>
        </p:nvSpPr>
        <p:spPr>
          <a:xfrm>
            <a:off x="304800" y="1447800"/>
            <a:ext cx="8229600" cy="5029200"/>
          </a:xfrm>
          <a:prstGeom prst="rect">
            <a:avLst/>
          </a:prstGeom>
        </p:spPr>
        <p:txBody>
          <a:bodyPr/>
          <a:lstStyle/>
          <a:p>
            <a:pPr>
              <a:spcBef>
                <a:spcPts val="500"/>
              </a:spcBef>
              <a:buClr>
                <a:srgbClr val="101141"/>
              </a:buClr>
              <a:buChar char="•"/>
              <a:defRPr sz="2400"/>
            </a:pPr>
            <a:r>
              <a:rPr dirty="0"/>
              <a:t>History and Origins</a:t>
            </a:r>
          </a:p>
          <a:p>
            <a:pPr>
              <a:spcBef>
                <a:spcPts val="500"/>
              </a:spcBef>
              <a:buClr>
                <a:srgbClr val="101141"/>
              </a:buClr>
              <a:buChar char="•"/>
              <a:defRPr sz="2400"/>
            </a:pPr>
            <a:r>
              <a:rPr dirty="0"/>
              <a:t>Scrum is a </a:t>
            </a:r>
            <a:r>
              <a:rPr b="1" dirty="0"/>
              <a:t>single-team process </a:t>
            </a:r>
            <a:r>
              <a:rPr b="1" u="sng" dirty="0"/>
              <a:t>framework </a:t>
            </a:r>
            <a:r>
              <a:rPr dirty="0"/>
              <a:t>used to manage product development.</a:t>
            </a:r>
          </a:p>
          <a:p>
            <a:pPr>
              <a:spcBef>
                <a:spcPts val="500"/>
              </a:spcBef>
              <a:buClr>
                <a:srgbClr val="101141"/>
              </a:buClr>
              <a:buChar char="•"/>
              <a:defRPr sz="2400"/>
            </a:pPr>
            <a:r>
              <a:rPr dirty="0"/>
              <a:t>Empirical process framework</a:t>
            </a:r>
          </a:p>
          <a:p>
            <a:pPr marL="742950" lvl="1" indent="-285750">
              <a:spcBef>
                <a:spcPts val="0"/>
              </a:spcBef>
              <a:buChar char="•"/>
              <a:defRPr sz="1600" b="1"/>
            </a:pPr>
            <a:r>
              <a:rPr dirty="0"/>
              <a:t>Empirical method </a:t>
            </a:r>
            <a:r>
              <a:rPr b="0" dirty="0"/>
              <a:t>: A process how you think something works, test it out, reflect on the experience, and make the proper adjustments</a:t>
            </a:r>
          </a:p>
          <a:p>
            <a:pPr marL="742950" lvl="1" indent="-285750">
              <a:spcBef>
                <a:spcPts val="0"/>
              </a:spcBef>
              <a:buChar char="•"/>
              <a:defRPr sz="1600" b="1"/>
            </a:pPr>
            <a:r>
              <a:rPr dirty="0"/>
              <a:t>Inspection, Adaption, Transparency</a:t>
            </a:r>
          </a:p>
          <a:p>
            <a:pPr marL="742950" lvl="1" indent="-285750">
              <a:spcBef>
                <a:spcPts val="0"/>
              </a:spcBef>
              <a:buChar char="•"/>
              <a:defRPr sz="1600"/>
            </a:pPr>
            <a:r>
              <a:rPr dirty="0"/>
              <a:t>Based on adaptive life cycle method (Iterative and Incremental)</a:t>
            </a:r>
          </a:p>
          <a:p>
            <a:pPr>
              <a:spcBef>
                <a:spcPts val="500"/>
              </a:spcBef>
              <a:buClr>
                <a:srgbClr val="101141"/>
              </a:buClr>
              <a:buChar char="•"/>
              <a:defRPr sz="2400"/>
            </a:pPr>
            <a:r>
              <a:rPr dirty="0"/>
              <a:t>Scrum is the most common approach to agile for good reasons: </a:t>
            </a:r>
          </a:p>
          <a:p>
            <a:pPr marL="742950" lvl="1" indent="-285750">
              <a:spcBef>
                <a:spcPts val="0"/>
              </a:spcBef>
              <a:buChar char="•"/>
              <a:defRPr sz="1600"/>
            </a:pPr>
            <a:r>
              <a:rPr dirty="0"/>
              <a:t>The </a:t>
            </a:r>
            <a:r>
              <a:rPr b="1" dirty="0"/>
              <a:t>rules of Scrum</a:t>
            </a:r>
            <a:r>
              <a:rPr dirty="0"/>
              <a:t> are straightforward and easy to learn and teams all around the world have been able to adopt them and improve their ability to deliver projects.</a:t>
            </a:r>
          </a:p>
          <a:p>
            <a:pPr marL="742950" lvl="1" indent="-285750">
              <a:spcBef>
                <a:spcPts val="0"/>
              </a:spcBef>
              <a:buChar char="•"/>
              <a:defRPr sz="1600" b="1"/>
            </a:pPr>
            <a:r>
              <a:rPr dirty="0"/>
              <a:t>Using Scrum effectively is not so simple</a:t>
            </a:r>
          </a:p>
          <a:p>
            <a:pPr marL="285750" lvl="1" indent="171450">
              <a:spcBef>
                <a:spcPts val="0"/>
              </a:spcBef>
              <a:buSzTx/>
              <a:buNone/>
              <a:defRPr sz="1600"/>
            </a:pPr>
            <a:r>
              <a:rPr dirty="0"/>
              <a:t> </a:t>
            </a:r>
          </a:p>
        </p:txBody>
      </p:sp>
      <p:sp>
        <p:nvSpPr>
          <p:cNvPr id="475" name="Scrum"/>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Scrum</a:t>
            </a:r>
          </a:p>
        </p:txBody>
      </p:sp>
      <p:sp>
        <p:nvSpPr>
          <p:cNvPr id="476"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47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47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dirty="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image.png" descr="image.png"/>
          <p:cNvPicPr>
            <a:picLocks noChangeAspect="1"/>
          </p:cNvPicPr>
          <p:nvPr/>
        </p:nvPicPr>
        <p:blipFill>
          <a:blip r:embed="rId2"/>
          <a:stretch>
            <a:fillRect/>
          </a:stretch>
        </p:blipFill>
        <p:spPr>
          <a:xfrm>
            <a:off x="1447800" y="1400175"/>
            <a:ext cx="5410200" cy="4721225"/>
          </a:xfrm>
          <a:prstGeom prst="rect">
            <a:avLst/>
          </a:prstGeom>
          <a:ln w="12700">
            <a:miter lim="400000"/>
          </a:ln>
        </p:spPr>
      </p:pic>
      <p:sp>
        <p:nvSpPr>
          <p:cNvPr id="529" name="Scrum Roles"/>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Scrum Roles</a:t>
            </a:r>
          </a:p>
        </p:txBody>
      </p:sp>
      <p:sp>
        <p:nvSpPr>
          <p:cNvPr id="530"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3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3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dirty="0"/>
          </a:p>
        </p:txBody>
      </p:sp>
      <p:sp>
        <p:nvSpPr>
          <p:cNvPr id="533" name="Ref: The Agile Developer's Handbook, by Paul Flewelling,Published by Packt Publishing, 2018"/>
          <p:cNvSpPr txBox="1"/>
          <p:nvPr/>
        </p:nvSpPr>
        <p:spPr>
          <a:xfrm>
            <a:off x="4465319" y="6094412"/>
            <a:ext cx="4480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rPr dirty="0"/>
              <a:t>Ref: The Agile Developer's Handbook, by Paul Flewelling,Published by Packt Publishing, 2018</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 name="image.jpeg" descr="image.jpeg"/>
          <p:cNvPicPr>
            <a:picLocks noChangeAspect="1"/>
          </p:cNvPicPr>
          <p:nvPr/>
        </p:nvPicPr>
        <p:blipFill>
          <a:blip r:embed="rId2"/>
          <a:stretch>
            <a:fillRect/>
          </a:stretch>
        </p:blipFill>
        <p:spPr>
          <a:xfrm>
            <a:off x="1600200" y="1447800"/>
            <a:ext cx="4572000" cy="4913313"/>
          </a:xfrm>
          <a:prstGeom prst="rect">
            <a:avLst/>
          </a:prstGeom>
          <a:ln w="12700">
            <a:miter lim="400000"/>
          </a:ln>
        </p:spPr>
      </p:pic>
      <p:sp>
        <p:nvSpPr>
          <p:cNvPr id="536" name="Scrum Artifacts"/>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Scrum Artifacts</a:t>
            </a:r>
          </a:p>
        </p:txBody>
      </p:sp>
      <p:sp>
        <p:nvSpPr>
          <p:cNvPr id="537"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38"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3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dirty="0"/>
          </a:p>
        </p:txBody>
      </p:sp>
      <p:sp>
        <p:nvSpPr>
          <p:cNvPr id="540" name="Ref: The Agile Developer's Handbook, by Paul Flewelling,Published by Packt Publishing, 2018"/>
          <p:cNvSpPr txBox="1"/>
          <p:nvPr/>
        </p:nvSpPr>
        <p:spPr>
          <a:xfrm>
            <a:off x="4465319" y="6107112"/>
            <a:ext cx="4480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rPr dirty="0"/>
              <a:t>Ref: The Agile Developer's Handbook, by Paul Flewelling,Published by Packt Publishing, 2018</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 name="image.png" descr="image.png"/>
          <p:cNvPicPr>
            <a:picLocks noChangeAspect="1"/>
          </p:cNvPicPr>
          <p:nvPr/>
        </p:nvPicPr>
        <p:blipFill>
          <a:blip r:embed="rId2"/>
          <a:stretch>
            <a:fillRect/>
          </a:stretch>
        </p:blipFill>
        <p:spPr>
          <a:xfrm>
            <a:off x="883920" y="290928"/>
            <a:ext cx="5334000" cy="5991226"/>
          </a:xfrm>
          <a:prstGeom prst="rect">
            <a:avLst/>
          </a:prstGeom>
          <a:ln w="12700">
            <a:miter lim="400000"/>
          </a:ln>
        </p:spPr>
      </p:pic>
      <p:sp>
        <p:nvSpPr>
          <p:cNvPr id="543"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44"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45"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dirty="0"/>
          </a:p>
        </p:txBody>
      </p:sp>
      <p:sp>
        <p:nvSpPr>
          <p:cNvPr id="546" name="Sprint Events/Ceremonies"/>
          <p:cNvSpPr txBox="1"/>
          <p:nvPr/>
        </p:nvSpPr>
        <p:spPr>
          <a:xfrm>
            <a:off x="381000" y="152400"/>
            <a:ext cx="3124200" cy="342613"/>
          </a:xfrm>
          <a:prstGeom prst="rect">
            <a:avLst/>
          </a:prstGeom>
          <a:ln>
            <a:solidFill>
              <a:srgbClr val="385D8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b="1">
                <a:latin typeface="+mj-lt"/>
                <a:ea typeface="+mj-ea"/>
                <a:cs typeface="+mj-cs"/>
                <a:sym typeface="Calibri"/>
              </a:defRPr>
            </a:lvl1pPr>
          </a:lstStyle>
          <a:p>
            <a:r>
              <a:rPr dirty="0"/>
              <a:t>Sprint Events/Ceremonies</a:t>
            </a:r>
          </a:p>
        </p:txBody>
      </p:sp>
      <p:sp>
        <p:nvSpPr>
          <p:cNvPr id="547" name="2 wks. to 4wks."/>
          <p:cNvSpPr txBox="1"/>
          <p:nvPr/>
        </p:nvSpPr>
        <p:spPr>
          <a:xfrm>
            <a:off x="2819400" y="773112"/>
            <a:ext cx="1957388" cy="358488"/>
          </a:xfrm>
          <a:prstGeom prst="rect">
            <a:avLst/>
          </a:prstGeom>
          <a:ln w="25400">
            <a:solidFill>
              <a:srgbClr val="385D8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b="1">
                <a:latin typeface="+mj-lt"/>
                <a:ea typeface="+mj-ea"/>
                <a:cs typeface="+mj-cs"/>
                <a:sym typeface="Calibri"/>
              </a:defRPr>
            </a:lvl1pPr>
          </a:lstStyle>
          <a:p>
            <a:r>
              <a:rPr dirty="0"/>
              <a:t>2 wks. to 4wks.</a:t>
            </a:r>
          </a:p>
        </p:txBody>
      </p:sp>
      <p:sp>
        <p:nvSpPr>
          <p:cNvPr id="548" name="Ref: Head First Agile by Jennifer Greene; Andrew Stellman,…"/>
          <p:cNvSpPr txBox="1"/>
          <p:nvPr/>
        </p:nvSpPr>
        <p:spPr>
          <a:xfrm>
            <a:off x="6217920" y="5943600"/>
            <a:ext cx="3151823"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800"/>
            </a:pPr>
            <a:r>
              <a:rPr dirty="0"/>
              <a:t>Ref: Head First Agile by Jennifer Greene; Andrew Stellman,</a:t>
            </a:r>
          </a:p>
          <a:p>
            <a:pPr>
              <a:defRPr sz="800"/>
            </a:pPr>
            <a:r>
              <a:rPr dirty="0"/>
              <a:t>Published by O'Reilly Media, Inc., 2017</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XP- Extreme Programming"/>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rPr dirty="0"/>
              <a:t>XP- Extreme Programming</a:t>
            </a:r>
          </a:p>
        </p:txBody>
      </p:sp>
      <p:sp>
        <p:nvSpPr>
          <p:cNvPr id="551"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5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5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dirty="0"/>
          </a:p>
        </p:txBody>
      </p:sp>
      <p:sp>
        <p:nvSpPr>
          <p:cNvPr id="554" name="References: Agile Foundations - Principles, practices and frameworks, by Peter Measey…"/>
          <p:cNvSpPr txBox="1"/>
          <p:nvPr/>
        </p:nvSpPr>
        <p:spPr>
          <a:xfrm>
            <a:off x="4465319" y="5486400"/>
            <a:ext cx="4480561" cy="784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900"/>
            </a:pPr>
            <a:r>
              <a:rPr dirty="0"/>
              <a:t>References: Agile Foundations - Principles, practices and frameworks, by Peter Measey</a:t>
            </a:r>
          </a:p>
          <a:p>
            <a:pPr>
              <a:defRPr sz="900"/>
            </a:pPr>
            <a:r>
              <a:rPr dirty="0"/>
              <a:t>Published by BCS Learning &amp; Development Limited, 2015</a:t>
            </a:r>
          </a:p>
          <a:p>
            <a:pPr>
              <a:defRPr sz="900"/>
            </a:pPr>
            <a:r>
              <a:rPr dirty="0"/>
              <a:t>Scaling Software Agility: Best Practices for Large Enterprises by Dean Leffingwell</a:t>
            </a:r>
          </a:p>
          <a:p>
            <a:pPr>
              <a:defRPr sz="900"/>
            </a:pPr>
            <a:r>
              <a:rPr dirty="0"/>
              <a:t>Published by Addison-Wesley Professional, 2007</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XP is a widely used agile software development method developed by Ken Beck,2000.…"/>
          <p:cNvSpPr txBox="1">
            <a:spLocks noGrp="1"/>
          </p:cNvSpPr>
          <p:nvPr>
            <p:ph type="body" idx="4294967295"/>
          </p:nvPr>
        </p:nvSpPr>
        <p:spPr>
          <a:xfrm>
            <a:off x="304800" y="1295400"/>
            <a:ext cx="8229600" cy="5181600"/>
          </a:xfrm>
          <a:prstGeom prst="rect">
            <a:avLst/>
          </a:prstGeom>
        </p:spPr>
        <p:txBody>
          <a:bodyPr>
            <a:normAutofit lnSpcReduction="10000"/>
          </a:bodyPr>
          <a:lstStyle/>
          <a:p>
            <a:pPr>
              <a:spcBef>
                <a:spcPts val="400"/>
              </a:spcBef>
              <a:buClr>
                <a:srgbClr val="101141"/>
              </a:buClr>
              <a:buChar char="•"/>
              <a:defRPr sz="2000"/>
            </a:pPr>
            <a:r>
              <a:rPr dirty="0"/>
              <a:t>XP is a widely used agile software development method developed by Ken Beck,2000.</a:t>
            </a:r>
          </a:p>
          <a:p>
            <a:pPr>
              <a:spcBef>
                <a:spcPts val="400"/>
              </a:spcBef>
              <a:buClr>
                <a:srgbClr val="101141"/>
              </a:buClr>
              <a:buChar char="•"/>
              <a:defRPr sz="2000"/>
            </a:pPr>
            <a:r>
              <a:rPr dirty="0"/>
              <a:t>Key Practices:</a:t>
            </a:r>
          </a:p>
          <a:p>
            <a:pPr marL="742950" lvl="1" indent="-285750">
              <a:spcBef>
                <a:spcPts val="0"/>
              </a:spcBef>
              <a:buChar char="•"/>
              <a:defRPr sz="1600"/>
            </a:pPr>
            <a:r>
              <a:rPr dirty="0"/>
              <a:t>A team of five to </a:t>
            </a:r>
            <a:r>
              <a:rPr b="1" dirty="0"/>
              <a:t>10 programmers work at one location </a:t>
            </a:r>
            <a:r>
              <a:rPr dirty="0"/>
              <a:t>with </a:t>
            </a:r>
            <a:r>
              <a:rPr b="1" dirty="0"/>
              <a:t>customer representation on site.</a:t>
            </a:r>
          </a:p>
          <a:p>
            <a:pPr marL="742950" lvl="1" indent="-285750">
              <a:spcBef>
                <a:spcPts val="0"/>
              </a:spcBef>
              <a:buChar char="•"/>
              <a:defRPr sz="1600"/>
            </a:pPr>
            <a:r>
              <a:rPr dirty="0"/>
              <a:t>Development occurs in </a:t>
            </a:r>
            <a:r>
              <a:rPr b="1" dirty="0"/>
              <a:t>frequent builds or iterations</a:t>
            </a:r>
            <a:r>
              <a:rPr dirty="0"/>
              <a:t>, each of which is releasable and delivers incremental functionality.</a:t>
            </a:r>
          </a:p>
          <a:p>
            <a:pPr marL="742950" lvl="1" indent="-285750">
              <a:spcBef>
                <a:spcPts val="0"/>
              </a:spcBef>
              <a:buChar char="•"/>
              <a:defRPr sz="1600"/>
            </a:pPr>
            <a:r>
              <a:rPr dirty="0"/>
              <a:t>Requirements are specified as </a:t>
            </a:r>
            <a:r>
              <a:rPr b="1" dirty="0"/>
              <a:t>user stories, </a:t>
            </a:r>
            <a:r>
              <a:rPr dirty="0"/>
              <a:t>each a chunk of new functionality the user requires.</a:t>
            </a:r>
          </a:p>
          <a:p>
            <a:pPr marL="742950" lvl="1" indent="-285750">
              <a:spcBef>
                <a:spcPts val="0"/>
              </a:spcBef>
              <a:buChar char="•"/>
              <a:defRPr sz="1600" b="1"/>
            </a:pPr>
            <a:r>
              <a:rPr dirty="0"/>
              <a:t>Programmers work in pairs</a:t>
            </a:r>
            <a:r>
              <a:rPr b="0" dirty="0"/>
              <a:t>, follow strict coding standards, and do their own unit testing.</a:t>
            </a:r>
          </a:p>
          <a:p>
            <a:pPr marL="742950" lvl="1" indent="-285750">
              <a:spcBef>
                <a:spcPts val="0"/>
              </a:spcBef>
              <a:buChar char="•"/>
              <a:defRPr sz="1600"/>
            </a:pPr>
            <a:r>
              <a:rPr dirty="0"/>
              <a:t>Requirements, architecture, and </a:t>
            </a:r>
            <a:r>
              <a:rPr b="1" dirty="0"/>
              <a:t>design emerge </a:t>
            </a:r>
            <a:r>
              <a:rPr dirty="0"/>
              <a:t>over the course of the project.</a:t>
            </a:r>
          </a:p>
          <a:p>
            <a:pPr marL="742950" lvl="1" indent="-285750">
              <a:spcBef>
                <a:spcPts val="0"/>
              </a:spcBef>
              <a:buChar char="•"/>
              <a:defRPr sz="1600"/>
            </a:pPr>
            <a:r>
              <a:rPr dirty="0"/>
              <a:t>XP is prescriptive in scope. It is best applied to </a:t>
            </a:r>
            <a:r>
              <a:rPr b="1" dirty="0"/>
              <a:t>small teams </a:t>
            </a:r>
            <a:r>
              <a:rPr dirty="0"/>
              <a:t>of under 10 developers, and the </a:t>
            </a:r>
            <a:r>
              <a:rPr b="1" dirty="0"/>
              <a:t>customer should be either integral to the team </a:t>
            </a:r>
            <a:r>
              <a:rPr dirty="0"/>
              <a:t>or readily accessible</a:t>
            </a:r>
          </a:p>
          <a:p>
            <a:pPr>
              <a:spcBef>
                <a:spcPts val="400"/>
              </a:spcBef>
              <a:buClr>
                <a:srgbClr val="101141"/>
              </a:buClr>
              <a:buChar char="•"/>
              <a:defRPr sz="2000"/>
            </a:pPr>
            <a:r>
              <a:rPr dirty="0"/>
              <a:t>What is Extreme?</a:t>
            </a:r>
          </a:p>
          <a:p>
            <a:pPr marL="742950" lvl="1" indent="-285750">
              <a:spcBef>
                <a:spcPts val="0"/>
              </a:spcBef>
              <a:buChar char="•"/>
              <a:defRPr sz="1200"/>
            </a:pPr>
            <a:r>
              <a:rPr dirty="0"/>
              <a:t> – </a:t>
            </a:r>
            <a:r>
              <a:rPr sz="1400" dirty="0"/>
              <a:t>Practices are to its purest, simplest form, P-Programming- innovative and sometimes controversial practices for the actual writing of software.</a:t>
            </a:r>
          </a:p>
          <a:p>
            <a:pPr marL="200025" indent="-200025">
              <a:spcBef>
                <a:spcPts val="500"/>
              </a:spcBef>
              <a:buClr>
                <a:srgbClr val="101141"/>
              </a:buClr>
              <a:buChar char="•"/>
              <a:defRPr sz="2400"/>
            </a:pPr>
            <a:br>
              <a:rPr sz="1400" dirty="0"/>
            </a:br>
            <a:endParaRPr sz="1400" dirty="0"/>
          </a:p>
        </p:txBody>
      </p:sp>
      <p:sp>
        <p:nvSpPr>
          <p:cNvPr id="557" name="What is eXtreme Programming?"/>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marL="342900" indent="-685800">
              <a:lnSpc>
                <a:spcPts val="3600"/>
              </a:lnSpc>
              <a:defRPr sz="3600" b="1"/>
            </a:pPr>
            <a:r>
              <a:rPr dirty="0"/>
              <a:t>What is e</a:t>
            </a:r>
            <a:r>
              <a:rPr u="sng" dirty="0"/>
              <a:t>X</a:t>
            </a:r>
            <a:r>
              <a:rPr dirty="0"/>
              <a:t>treme </a:t>
            </a:r>
            <a:r>
              <a:rPr u="sng" dirty="0"/>
              <a:t>P</a:t>
            </a:r>
            <a:r>
              <a:rPr dirty="0"/>
              <a:t>rogramming?</a:t>
            </a:r>
          </a:p>
        </p:txBody>
      </p:sp>
      <p:sp>
        <p:nvSpPr>
          <p:cNvPr id="558"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5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6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 name="image.png" descr="image.png"/>
          <p:cNvPicPr>
            <a:picLocks noChangeAspect="1"/>
          </p:cNvPicPr>
          <p:nvPr/>
        </p:nvPicPr>
        <p:blipFill>
          <a:blip r:embed="rId2"/>
          <a:stretch>
            <a:fillRect/>
          </a:stretch>
        </p:blipFill>
        <p:spPr>
          <a:xfrm>
            <a:off x="914400" y="1752600"/>
            <a:ext cx="7124700" cy="3429000"/>
          </a:xfrm>
          <a:prstGeom prst="rect">
            <a:avLst/>
          </a:prstGeom>
          <a:ln w="12700">
            <a:miter lim="400000"/>
          </a:ln>
        </p:spPr>
      </p:pic>
      <p:sp>
        <p:nvSpPr>
          <p:cNvPr id="563" name="How XP fits in Agile"/>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How XP fits in Agile</a:t>
            </a:r>
          </a:p>
        </p:txBody>
      </p:sp>
      <p:sp>
        <p:nvSpPr>
          <p:cNvPr id="564"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6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6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dirty="0"/>
          </a:p>
        </p:txBody>
      </p:sp>
      <p:sp>
        <p:nvSpPr>
          <p:cNvPr id="567" name="Source :LinkedIn Learning/XP overview"/>
          <p:cNvSpPr txBox="1"/>
          <p:nvPr/>
        </p:nvSpPr>
        <p:spPr>
          <a:xfrm>
            <a:off x="5998925" y="6079177"/>
            <a:ext cx="2478501" cy="2269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000"/>
            </a:lvl1pPr>
          </a:lstStyle>
          <a:p>
            <a:r>
              <a:rPr dirty="0"/>
              <a:t>Source :LinkedIn Learning/XP overview</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The primary theme of XP is that if something hurts, do it all the time.…"/>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000" b="1"/>
            </a:pPr>
            <a:r>
              <a:rPr dirty="0"/>
              <a:t>The primary theme of XP is that if something hurts, do it all the time.</a:t>
            </a:r>
            <a:r>
              <a:rPr sz="2400" b="0" dirty="0"/>
              <a:t> </a:t>
            </a:r>
            <a:endParaRPr sz="2400" dirty="0"/>
          </a:p>
          <a:p>
            <a:pPr marL="742950" lvl="1" indent="-285750">
              <a:spcBef>
                <a:spcPts val="0"/>
              </a:spcBef>
              <a:buChar char="•"/>
              <a:defRPr sz="1600"/>
            </a:pPr>
            <a:r>
              <a:rPr dirty="0"/>
              <a:t>If code reviews are good, we’ll review code all the time (pair programming).</a:t>
            </a:r>
          </a:p>
          <a:p>
            <a:pPr marL="742950" lvl="1" indent="-285750">
              <a:spcBef>
                <a:spcPts val="0"/>
              </a:spcBef>
              <a:buChar char="•"/>
              <a:defRPr sz="1600"/>
            </a:pPr>
            <a:r>
              <a:rPr dirty="0"/>
              <a:t>If testing is good, everybody will test all the time (unit testing), even the customers (functional testing).</a:t>
            </a:r>
          </a:p>
          <a:p>
            <a:pPr marL="742950" lvl="1" indent="-285750">
              <a:spcBef>
                <a:spcPts val="0"/>
              </a:spcBef>
              <a:buChar char="•"/>
              <a:defRPr sz="1600"/>
            </a:pPr>
            <a:r>
              <a:rPr dirty="0"/>
              <a:t>If design is good, we’ll make it part of everybody’s daily business (refactoring).</a:t>
            </a:r>
          </a:p>
          <a:p>
            <a:pPr marL="742950" lvl="1" indent="-285750">
              <a:spcBef>
                <a:spcPts val="0"/>
              </a:spcBef>
              <a:buChar char="•"/>
              <a:defRPr sz="1600"/>
            </a:pPr>
            <a:r>
              <a:rPr dirty="0"/>
              <a:t>If simplicity is good, we’ll always leave the system with the simplest design that supports its current functionality (the simplest thing that could possibly work).</a:t>
            </a:r>
          </a:p>
          <a:p>
            <a:pPr marL="742950" lvl="1" indent="-285750">
              <a:spcBef>
                <a:spcPts val="0"/>
              </a:spcBef>
              <a:buChar char="•"/>
              <a:defRPr sz="1600"/>
            </a:pPr>
            <a:r>
              <a:rPr dirty="0"/>
              <a:t>If architecture is important, everybody will work at defining and refining architecture all the time (metaphor).</a:t>
            </a:r>
          </a:p>
          <a:p>
            <a:pPr marL="742950" lvl="1" indent="-285750">
              <a:spcBef>
                <a:spcPts val="0"/>
              </a:spcBef>
              <a:buChar char="•"/>
              <a:defRPr sz="1600"/>
            </a:pPr>
            <a:r>
              <a:rPr dirty="0"/>
              <a:t>If integration testing is important, we will integrate and test several times a day (continuous integration).</a:t>
            </a:r>
          </a:p>
          <a:p>
            <a:pPr marL="742950" lvl="1" indent="-285750">
              <a:spcBef>
                <a:spcPts val="0"/>
              </a:spcBef>
              <a:buChar char="•"/>
              <a:defRPr sz="1600"/>
            </a:pPr>
            <a:r>
              <a:rPr dirty="0"/>
              <a:t>If short iterations are good, we will make the iterations really, really short—seconds and minutes and hours, not weeks and months and years.</a:t>
            </a:r>
          </a:p>
          <a:p>
            <a:pPr>
              <a:spcBef>
                <a:spcPts val="500"/>
              </a:spcBef>
              <a:buClr>
                <a:srgbClr val="101141"/>
              </a:buClr>
              <a:buChar char="•"/>
              <a:defRPr sz="2400"/>
            </a:pPr>
            <a:r>
              <a:rPr dirty="0"/>
              <a:t>The Extreme case!</a:t>
            </a:r>
          </a:p>
        </p:txBody>
      </p:sp>
      <p:sp>
        <p:nvSpPr>
          <p:cNvPr id="570" name="XP Theme"/>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XP Theme</a:t>
            </a:r>
          </a:p>
        </p:txBody>
      </p:sp>
      <p:sp>
        <p:nvSpPr>
          <p:cNvPr id="571"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7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7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dirty="0"/>
          </a:p>
        </p:txBody>
      </p:sp>
      <p:sp>
        <p:nvSpPr>
          <p:cNvPr id="574" name="Source :Lynda.com/XP overview"/>
          <p:cNvSpPr txBox="1"/>
          <p:nvPr/>
        </p:nvSpPr>
        <p:spPr>
          <a:xfrm>
            <a:off x="5989320" y="6002337"/>
            <a:ext cx="225964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000"/>
            </a:lvl1pPr>
          </a:lstStyle>
          <a:p>
            <a:r>
              <a:rPr dirty="0"/>
              <a:t>Source :Lynda.com/XP overview</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dirty="0"/>
          </a:p>
        </p:txBody>
      </p:sp>
      <p:sp>
        <p:nvSpPr>
          <p:cNvPr id="353" name="Agenda"/>
          <p:cNvSpPr txBox="1">
            <a:spLocks noGrp="1"/>
          </p:cNvSpPr>
          <p:nvPr>
            <p:ph type="title" idx="4294967295"/>
          </p:nvPr>
        </p:nvSpPr>
        <p:spPr>
          <a:xfrm>
            <a:off x="457200" y="92074"/>
            <a:ext cx="8229600" cy="1066820"/>
          </a:xfrm>
          <a:prstGeom prst="rect">
            <a:avLst/>
          </a:prstGeom>
        </p:spPr>
        <p:txBody>
          <a:bodyPr>
            <a:noAutofit/>
          </a:bodyPr>
          <a:lstStyle/>
          <a:p>
            <a:r>
              <a:rPr dirty="0"/>
              <a:t>Agenda</a:t>
            </a:r>
          </a:p>
        </p:txBody>
      </p:sp>
      <p:sp>
        <p:nvSpPr>
          <p:cNvPr id="354" name="Agile Methodologies…"/>
          <p:cNvSpPr txBox="1">
            <a:spLocks noGrp="1"/>
          </p:cNvSpPr>
          <p:nvPr>
            <p:ph type="body" idx="4294967295"/>
          </p:nvPr>
        </p:nvSpPr>
        <p:spPr>
          <a:xfrm>
            <a:off x="457200" y="1600200"/>
            <a:ext cx="8229600" cy="5257800"/>
          </a:xfrm>
          <a:prstGeom prst="rect">
            <a:avLst/>
          </a:prstGeom>
        </p:spPr>
        <p:txBody>
          <a:bodyPr>
            <a:noAutofit/>
          </a:bodyPr>
          <a:lstStyle/>
          <a:p>
            <a:pPr marL="342899" indent="-342899">
              <a:buChar char="•"/>
              <a:defRPr sz="2400"/>
            </a:pPr>
            <a:r>
              <a:rPr dirty="0"/>
              <a:t>Agile Methodologies</a:t>
            </a:r>
          </a:p>
          <a:p>
            <a:pPr marL="342899" indent="-342899">
              <a:buChar char="•"/>
              <a:defRPr sz="2400"/>
            </a:pPr>
            <a:r>
              <a:rPr dirty="0"/>
              <a:t>Scrum</a:t>
            </a:r>
          </a:p>
          <a:p>
            <a:pPr marL="342899" indent="-342899">
              <a:buChar char="•"/>
              <a:defRPr sz="2400"/>
            </a:pPr>
            <a:r>
              <a:rPr dirty="0"/>
              <a:t>XP</a:t>
            </a:r>
          </a:p>
          <a:p>
            <a:pPr marL="342899" indent="-342899">
              <a:buChar char="•"/>
              <a:defRPr sz="2400"/>
            </a:pPr>
            <a:r>
              <a:rPr dirty="0"/>
              <a:t>Lean Software Development</a:t>
            </a:r>
          </a:p>
          <a:p>
            <a:pPr lvl="1">
              <a:buChar char="•"/>
              <a:defRPr sz="2400"/>
            </a:pPr>
            <a:r>
              <a:rPr dirty="0"/>
              <a:t>Kanban</a:t>
            </a:r>
          </a:p>
          <a:p>
            <a:pPr lvl="1">
              <a:buChar char="•"/>
              <a:defRPr sz="2400"/>
            </a:pPr>
            <a:r>
              <a:rPr dirty="0"/>
              <a:t>Value Stream Mapping</a:t>
            </a:r>
          </a:p>
        </p:txBody>
      </p:sp>
      <p:sp>
        <p:nvSpPr>
          <p:cNvPr id="355"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356"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6" name="image.jpeg" descr="image.jpeg"/>
          <p:cNvPicPr>
            <a:picLocks noChangeAspect="1"/>
          </p:cNvPicPr>
          <p:nvPr/>
        </p:nvPicPr>
        <p:blipFill>
          <a:blip r:embed="rId2"/>
          <a:stretch>
            <a:fillRect/>
          </a:stretch>
        </p:blipFill>
        <p:spPr>
          <a:xfrm>
            <a:off x="228600" y="1981200"/>
            <a:ext cx="8461375" cy="3351213"/>
          </a:xfrm>
          <a:prstGeom prst="rect">
            <a:avLst/>
          </a:prstGeom>
          <a:ln w="12700">
            <a:miter lim="400000"/>
          </a:ln>
        </p:spPr>
      </p:pic>
      <p:sp>
        <p:nvSpPr>
          <p:cNvPr id="577" name="A visual process model for XP"/>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A visual process model for XP</a:t>
            </a:r>
          </a:p>
        </p:txBody>
      </p:sp>
      <p:sp>
        <p:nvSpPr>
          <p:cNvPr id="578"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7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8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ommunication (Key to Product Quality)…"/>
          <p:cNvSpPr txBox="1">
            <a:spLocks noGrp="1"/>
          </p:cNvSpPr>
          <p:nvPr>
            <p:ph type="body" idx="4294967295"/>
          </p:nvPr>
        </p:nvSpPr>
        <p:spPr>
          <a:xfrm>
            <a:off x="304800" y="1371600"/>
            <a:ext cx="8229600" cy="5181600"/>
          </a:xfrm>
          <a:prstGeom prst="rect">
            <a:avLst/>
          </a:prstGeom>
        </p:spPr>
        <p:txBody>
          <a:bodyPr/>
          <a:lstStyle/>
          <a:p>
            <a:pPr>
              <a:spcBef>
                <a:spcPts val="400"/>
              </a:spcBef>
              <a:buClr>
                <a:srgbClr val="101141"/>
              </a:buClr>
              <a:buChar char="•"/>
              <a:defRPr sz="2000" b="1"/>
            </a:pPr>
            <a:r>
              <a:rPr dirty="0"/>
              <a:t>Communication</a:t>
            </a:r>
            <a:r>
              <a:rPr b="0" dirty="0"/>
              <a:t> (Key to Product Quality)</a:t>
            </a:r>
          </a:p>
          <a:p>
            <a:pPr marL="742950" lvl="1" indent="-285750">
              <a:spcBef>
                <a:spcPts val="0"/>
              </a:spcBef>
              <a:buChar char="•"/>
              <a:defRPr sz="1600"/>
            </a:pPr>
            <a:r>
              <a:rPr dirty="0"/>
              <a:t>Planning, Estimation, Co-location, Pair-programming, Unit tests</a:t>
            </a:r>
          </a:p>
          <a:p>
            <a:pPr>
              <a:spcBef>
                <a:spcPts val="400"/>
              </a:spcBef>
              <a:buClr>
                <a:srgbClr val="101141"/>
              </a:buClr>
              <a:buChar char="•"/>
              <a:defRPr sz="2000" b="1"/>
            </a:pPr>
            <a:r>
              <a:rPr dirty="0"/>
              <a:t>Feedback</a:t>
            </a:r>
            <a:r>
              <a:rPr b="0" dirty="0"/>
              <a:t> (Ensures stay on course)</a:t>
            </a:r>
          </a:p>
          <a:p>
            <a:pPr marL="742950" lvl="1" indent="-285750">
              <a:spcBef>
                <a:spcPts val="0"/>
              </a:spcBef>
              <a:buChar char="•"/>
              <a:defRPr sz="1600"/>
            </a:pPr>
            <a:r>
              <a:rPr dirty="0"/>
              <a:t>Short iterations, On-site customer, State of functional tests shows the current development of the project  and unit tests  shows state of the code base.</a:t>
            </a:r>
          </a:p>
          <a:p>
            <a:pPr>
              <a:spcBef>
                <a:spcPts val="400"/>
              </a:spcBef>
              <a:buClr>
                <a:srgbClr val="101141"/>
              </a:buClr>
              <a:buChar char="•"/>
              <a:defRPr sz="2000" b="1"/>
            </a:pPr>
            <a:r>
              <a:rPr dirty="0"/>
              <a:t>Simplicity</a:t>
            </a:r>
            <a:r>
              <a:rPr b="0" dirty="0"/>
              <a:t>(Simple design has least bugs and easy to modify</a:t>
            </a:r>
          </a:p>
          <a:p>
            <a:pPr marL="742950" lvl="1" indent="-285750">
              <a:spcBef>
                <a:spcPts val="0"/>
              </a:spcBef>
              <a:buChar char="•"/>
              <a:defRPr sz="1600"/>
            </a:pPr>
            <a:r>
              <a:rPr dirty="0"/>
              <a:t>‘‘Do the simplest thing that could possibly work” philosophy, focusing on solutions for the current iterations of work and contribute to rapid development of stories.</a:t>
            </a:r>
          </a:p>
          <a:p>
            <a:pPr marL="742950" lvl="1" indent="-285750">
              <a:spcBef>
                <a:spcPts val="0"/>
              </a:spcBef>
              <a:buChar char="•"/>
              <a:defRPr sz="1600"/>
            </a:pPr>
            <a:r>
              <a:rPr dirty="0"/>
              <a:t>No extra functionality. </a:t>
            </a:r>
          </a:p>
          <a:p>
            <a:pPr>
              <a:spcBef>
                <a:spcPts val="400"/>
              </a:spcBef>
              <a:buClr>
                <a:srgbClr val="101141"/>
              </a:buClr>
              <a:buChar char="•"/>
              <a:defRPr sz="2000" b="1"/>
            </a:pPr>
            <a:r>
              <a:rPr dirty="0"/>
              <a:t>Respect</a:t>
            </a:r>
            <a:r>
              <a:rPr b="0" dirty="0"/>
              <a:t> (Respect each other ideas we are creating together)</a:t>
            </a:r>
          </a:p>
          <a:p>
            <a:pPr marL="742950" lvl="1" indent="-285750">
              <a:spcBef>
                <a:spcPts val="0"/>
              </a:spcBef>
              <a:buChar char="•"/>
              <a:defRPr sz="1600"/>
            </a:pPr>
            <a:r>
              <a:rPr dirty="0"/>
              <a:t>Respecting oneself and other team members in the team</a:t>
            </a:r>
          </a:p>
          <a:p>
            <a:pPr>
              <a:spcBef>
                <a:spcPts val="400"/>
              </a:spcBef>
              <a:buClr>
                <a:srgbClr val="101141"/>
              </a:buClr>
              <a:buChar char="•"/>
              <a:defRPr sz="2000" b="1"/>
            </a:pPr>
            <a:r>
              <a:rPr dirty="0"/>
              <a:t>Courage</a:t>
            </a:r>
            <a:r>
              <a:rPr b="0" dirty="0"/>
              <a:t> (It takes courage to do things you know are right)</a:t>
            </a:r>
          </a:p>
          <a:p>
            <a:pPr marL="742950" lvl="1" indent="-285750">
              <a:spcBef>
                <a:spcPts val="0"/>
              </a:spcBef>
              <a:buChar char="•"/>
              <a:defRPr sz="1600"/>
            </a:pPr>
            <a:r>
              <a:rPr dirty="0"/>
              <a:t>It takes courage to highlight issues/Architecture flaw even late in the day,  it takes courage to throw away the code when you recognize that there is a better design.  takes courage to refactor the another developer code, Courage to fail. Change.</a:t>
            </a:r>
          </a:p>
        </p:txBody>
      </p:sp>
      <p:sp>
        <p:nvSpPr>
          <p:cNvPr id="583" name="XP Core Values"/>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XP Core Values</a:t>
            </a:r>
          </a:p>
        </p:txBody>
      </p:sp>
      <p:sp>
        <p:nvSpPr>
          <p:cNvPr id="584"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8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8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Humanity…"/>
          <p:cNvSpPr txBox="1">
            <a:spLocks noGrp="1"/>
          </p:cNvSpPr>
          <p:nvPr>
            <p:ph type="body" idx="4294967295"/>
          </p:nvPr>
        </p:nvSpPr>
        <p:spPr>
          <a:xfrm>
            <a:off x="304800" y="1493837"/>
            <a:ext cx="8229600" cy="4906963"/>
          </a:xfrm>
          <a:prstGeom prst="rect">
            <a:avLst/>
          </a:prstGeom>
        </p:spPr>
        <p:txBody>
          <a:bodyPr/>
          <a:lstStyle/>
          <a:p>
            <a:pPr>
              <a:spcBef>
                <a:spcPts val="500"/>
              </a:spcBef>
              <a:buClr>
                <a:srgbClr val="101141"/>
              </a:buClr>
              <a:buChar char="•"/>
              <a:defRPr sz="2400"/>
            </a:pPr>
            <a:r>
              <a:rPr dirty="0"/>
              <a:t>Humanity</a:t>
            </a:r>
          </a:p>
          <a:p>
            <a:pPr marL="742950" lvl="1" indent="-285750">
              <a:spcBef>
                <a:spcPts val="0"/>
              </a:spcBef>
              <a:defRPr sz="1600"/>
            </a:pPr>
            <a:r>
              <a:rPr dirty="0"/>
              <a:t>XP’s first principle is the simple principle of humanity.</a:t>
            </a:r>
          </a:p>
          <a:p>
            <a:pPr marL="742950" lvl="1" indent="-285750">
              <a:spcBef>
                <a:spcPts val="0"/>
              </a:spcBef>
              <a:defRPr sz="1600"/>
            </a:pPr>
            <a:r>
              <a:rPr dirty="0"/>
              <a:t>Focus on people, empower people, provide benefits to people, and you and your people are likely to find a way to a process that engages people in working together and solving problems in new and innovative ways.</a:t>
            </a:r>
          </a:p>
          <a:p>
            <a:pPr>
              <a:spcBef>
                <a:spcPts val="500"/>
              </a:spcBef>
              <a:buClr>
                <a:srgbClr val="101141"/>
              </a:buClr>
              <a:buChar char="•"/>
              <a:defRPr sz="2400"/>
            </a:pPr>
            <a:r>
              <a:rPr dirty="0"/>
              <a:t>Rapid feedback</a:t>
            </a:r>
          </a:p>
          <a:p>
            <a:pPr marL="742950" lvl="1" indent="-285750">
              <a:spcBef>
                <a:spcPts val="0"/>
              </a:spcBef>
              <a:defRPr sz="1600"/>
            </a:pPr>
            <a:r>
              <a:rPr dirty="0"/>
              <a:t>Seek feedback at the </a:t>
            </a:r>
            <a:r>
              <a:rPr b="1" dirty="0"/>
              <a:t>earliest possible moment</a:t>
            </a:r>
            <a:r>
              <a:rPr dirty="0"/>
              <a:t>, interpret it appropriately and </a:t>
            </a:r>
            <a:r>
              <a:rPr b="1" dirty="0"/>
              <a:t>apply learning </a:t>
            </a:r>
            <a:r>
              <a:rPr dirty="0"/>
              <a:t>from it back into the system. In practice this is </a:t>
            </a:r>
            <a:r>
              <a:rPr b="1" dirty="0"/>
              <a:t>achieved</a:t>
            </a:r>
            <a:r>
              <a:rPr dirty="0"/>
              <a:t> by the different Planning, </a:t>
            </a:r>
            <a:r>
              <a:rPr b="1" dirty="0"/>
              <a:t>testing activities</a:t>
            </a:r>
            <a:r>
              <a:rPr dirty="0"/>
              <a:t>, </a:t>
            </a:r>
            <a:r>
              <a:rPr b="1" dirty="0"/>
              <a:t>direct communication with the customer </a:t>
            </a:r>
            <a:r>
              <a:rPr dirty="0"/>
              <a:t>,</a:t>
            </a:r>
            <a:r>
              <a:rPr b="1" dirty="0"/>
              <a:t>sharing of knowledge and code </a:t>
            </a:r>
            <a:r>
              <a:rPr dirty="0"/>
              <a:t>across the whole team.</a:t>
            </a:r>
          </a:p>
          <a:p>
            <a:pPr>
              <a:spcBef>
                <a:spcPts val="500"/>
              </a:spcBef>
              <a:buClr>
                <a:srgbClr val="101141"/>
              </a:buClr>
              <a:buChar char="•"/>
              <a:defRPr sz="2400"/>
            </a:pPr>
            <a:r>
              <a:rPr dirty="0"/>
              <a:t>Assume simplicity</a:t>
            </a:r>
          </a:p>
          <a:p>
            <a:pPr marL="742950" lvl="1" indent="-285750">
              <a:spcBef>
                <a:spcPts val="0"/>
              </a:spcBef>
              <a:defRPr sz="1600"/>
            </a:pPr>
            <a:r>
              <a:rPr dirty="0"/>
              <a:t>Choose the simplest solution that could solve the problem. By applying the principle of simplicity to development, design and code becomes leaner, resulting in quicker development.</a:t>
            </a:r>
          </a:p>
          <a:p>
            <a:pPr marL="742950" lvl="1" indent="-285750">
              <a:spcBef>
                <a:spcPts val="0"/>
              </a:spcBef>
              <a:defRPr sz="1600"/>
            </a:pPr>
            <a:r>
              <a:rPr dirty="0"/>
              <a:t>The phrase ‘You Ain’t Gonna Need It’ </a:t>
            </a:r>
            <a:r>
              <a:rPr b="1" dirty="0"/>
              <a:t>(YAGNI</a:t>
            </a:r>
            <a:r>
              <a:rPr dirty="0"/>
              <a:t>) was coined to embody this principle., </a:t>
            </a:r>
            <a:r>
              <a:rPr b="1" dirty="0"/>
              <a:t>DRY (</a:t>
            </a:r>
            <a:r>
              <a:rPr dirty="0"/>
              <a:t>Don’t Repeat Yourselves)</a:t>
            </a:r>
          </a:p>
        </p:txBody>
      </p:sp>
      <p:sp>
        <p:nvSpPr>
          <p:cNvPr id="589" name="Basic XP principles"/>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Basic XP principles</a:t>
            </a:r>
          </a:p>
        </p:txBody>
      </p:sp>
      <p:sp>
        <p:nvSpPr>
          <p:cNvPr id="590"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9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9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Incremental change/Baby Steps…"/>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rPr dirty="0"/>
              <a:t>Incremental change/Baby Steps</a:t>
            </a:r>
          </a:p>
          <a:p>
            <a:pPr marL="742950" lvl="1" indent="-285750">
              <a:spcBef>
                <a:spcPts val="0"/>
              </a:spcBef>
              <a:buChar char="•"/>
              <a:defRPr sz="1600"/>
            </a:pPr>
            <a:r>
              <a:rPr dirty="0"/>
              <a:t>Small manageable steps/tasks. Work incrementally, one/two week iterations</a:t>
            </a:r>
          </a:p>
          <a:p>
            <a:pPr>
              <a:spcBef>
                <a:spcPts val="500"/>
              </a:spcBef>
              <a:buClr>
                <a:srgbClr val="101141"/>
              </a:buClr>
              <a:buChar char="•"/>
              <a:defRPr sz="2400"/>
            </a:pPr>
            <a:r>
              <a:rPr dirty="0"/>
              <a:t>Embrace change</a:t>
            </a:r>
          </a:p>
          <a:p>
            <a:pPr>
              <a:spcBef>
                <a:spcPts val="500"/>
              </a:spcBef>
              <a:buClr>
                <a:srgbClr val="101141"/>
              </a:buClr>
              <a:buChar char="•"/>
              <a:defRPr sz="2400"/>
            </a:pPr>
            <a:r>
              <a:rPr dirty="0"/>
              <a:t>Quality work</a:t>
            </a:r>
          </a:p>
          <a:p>
            <a:pPr marL="742950" lvl="1" indent="-285750">
              <a:spcBef>
                <a:spcPts val="0"/>
              </a:spcBef>
              <a:buChar char="•"/>
              <a:defRPr sz="1600"/>
            </a:pPr>
            <a:r>
              <a:rPr dirty="0"/>
              <a:t>An XP team is committed to the principle of doing a good job.</a:t>
            </a:r>
          </a:p>
          <a:p>
            <a:pPr marL="742950" lvl="1" indent="-285750">
              <a:spcBef>
                <a:spcPts val="0"/>
              </a:spcBef>
              <a:buChar char="•"/>
              <a:defRPr sz="1600"/>
            </a:pPr>
            <a:r>
              <a:rPr dirty="0"/>
              <a:t>By producing quality work, members of an XP team will be proud of their contribution to the project, which becomes a </a:t>
            </a:r>
            <a:r>
              <a:rPr b="1" dirty="0"/>
              <a:t>motivating factor</a:t>
            </a:r>
            <a:r>
              <a:rPr dirty="0"/>
              <a:t>.</a:t>
            </a:r>
          </a:p>
          <a:p>
            <a:pPr marL="742950" lvl="1" indent="-285750">
              <a:spcBef>
                <a:spcPts val="0"/>
              </a:spcBef>
              <a:buChar char="•"/>
              <a:defRPr sz="1600"/>
            </a:pPr>
            <a:r>
              <a:rPr dirty="0"/>
              <a:t>Sacrificing quality will only have a negative effect on a project. As one of the fundamental principles of XP, </a:t>
            </a:r>
            <a:r>
              <a:rPr b="1" dirty="0"/>
              <a:t>it should not be optional.</a:t>
            </a:r>
          </a:p>
          <a:p>
            <a:pPr>
              <a:spcBef>
                <a:spcPts val="500"/>
              </a:spcBef>
              <a:buClr>
                <a:srgbClr val="101141"/>
              </a:buClr>
              <a:buChar char="•"/>
              <a:defRPr sz="2400"/>
            </a:pPr>
            <a:r>
              <a:rPr dirty="0"/>
              <a:t>Reflection.</a:t>
            </a:r>
          </a:p>
          <a:p>
            <a:pPr marL="742950" lvl="1" indent="-285750">
              <a:spcBef>
                <a:spcPts val="0"/>
              </a:spcBef>
              <a:buChar char="•"/>
              <a:defRPr sz="1600"/>
            </a:pPr>
            <a:r>
              <a:rPr dirty="0"/>
              <a:t>Retrospect and improve</a:t>
            </a:r>
          </a:p>
        </p:txBody>
      </p:sp>
      <p:sp>
        <p:nvSpPr>
          <p:cNvPr id="595" name="XP Principles …"/>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XP Principles …</a:t>
            </a:r>
          </a:p>
        </p:txBody>
      </p:sp>
      <p:sp>
        <p:nvSpPr>
          <p:cNvPr id="596"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59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59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These principles are more specific to particular situations.…"/>
          <p:cNvSpPr txBox="1">
            <a:spLocks noGrp="1"/>
          </p:cNvSpPr>
          <p:nvPr>
            <p:ph type="body" idx="4294967295"/>
          </p:nvPr>
        </p:nvSpPr>
        <p:spPr>
          <a:xfrm>
            <a:off x="304800" y="1493837"/>
            <a:ext cx="8229600" cy="4830763"/>
          </a:xfrm>
          <a:prstGeom prst="rect">
            <a:avLst/>
          </a:prstGeom>
        </p:spPr>
        <p:txBody>
          <a:bodyPr/>
          <a:lstStyle/>
          <a:p>
            <a:pPr>
              <a:spcBef>
                <a:spcPts val="500"/>
              </a:spcBef>
              <a:buSzTx/>
              <a:buNone/>
              <a:defRPr sz="2400"/>
            </a:pPr>
            <a:r>
              <a:rPr dirty="0"/>
              <a:t>These principles are more specific to particular situations.</a:t>
            </a:r>
          </a:p>
          <a:p>
            <a:pPr>
              <a:spcBef>
                <a:spcPts val="500"/>
              </a:spcBef>
              <a:buClr>
                <a:srgbClr val="101141"/>
              </a:buClr>
              <a:buChar char="•"/>
              <a:defRPr sz="2400"/>
            </a:pPr>
            <a:r>
              <a:rPr dirty="0"/>
              <a:t>Teach learning</a:t>
            </a:r>
          </a:p>
          <a:p>
            <a:pPr>
              <a:spcBef>
                <a:spcPts val="500"/>
              </a:spcBef>
              <a:buClr>
                <a:srgbClr val="101141"/>
              </a:buClr>
              <a:buChar char="•"/>
              <a:defRPr sz="2400"/>
            </a:pPr>
            <a:r>
              <a:rPr dirty="0"/>
              <a:t>Small initial investment (Focus on innovation)</a:t>
            </a:r>
          </a:p>
          <a:p>
            <a:pPr>
              <a:spcBef>
                <a:spcPts val="500"/>
              </a:spcBef>
              <a:buClr>
                <a:srgbClr val="101141"/>
              </a:buClr>
              <a:buChar char="•"/>
              <a:defRPr sz="2400"/>
            </a:pPr>
            <a:r>
              <a:rPr dirty="0"/>
              <a:t>Play to win</a:t>
            </a:r>
          </a:p>
          <a:p>
            <a:pPr>
              <a:spcBef>
                <a:spcPts val="500"/>
              </a:spcBef>
              <a:buClr>
                <a:srgbClr val="101141"/>
              </a:buClr>
              <a:buChar char="•"/>
              <a:defRPr sz="2400"/>
            </a:pPr>
            <a:r>
              <a:rPr dirty="0"/>
              <a:t>Concrete experiments</a:t>
            </a:r>
          </a:p>
          <a:p>
            <a:pPr>
              <a:spcBef>
                <a:spcPts val="500"/>
              </a:spcBef>
              <a:buClr>
                <a:srgbClr val="101141"/>
              </a:buClr>
              <a:buChar char="•"/>
              <a:defRPr sz="2400"/>
            </a:pPr>
            <a:r>
              <a:rPr dirty="0"/>
              <a:t>Open and honest communication</a:t>
            </a:r>
          </a:p>
          <a:p>
            <a:pPr>
              <a:spcBef>
                <a:spcPts val="500"/>
              </a:spcBef>
              <a:buClr>
                <a:srgbClr val="101141"/>
              </a:buClr>
              <a:buChar char="•"/>
              <a:defRPr sz="2400"/>
            </a:pPr>
            <a:r>
              <a:rPr dirty="0"/>
              <a:t>Work with people’s instincts, not against them</a:t>
            </a:r>
          </a:p>
          <a:p>
            <a:pPr>
              <a:spcBef>
                <a:spcPts val="500"/>
              </a:spcBef>
              <a:buClr>
                <a:srgbClr val="101141"/>
              </a:buClr>
              <a:buChar char="•"/>
              <a:defRPr sz="2400"/>
            </a:pPr>
            <a:r>
              <a:rPr dirty="0"/>
              <a:t>Accepted responsibility</a:t>
            </a:r>
          </a:p>
          <a:p>
            <a:pPr>
              <a:spcBef>
                <a:spcPts val="500"/>
              </a:spcBef>
              <a:buClr>
                <a:srgbClr val="101141"/>
              </a:buClr>
              <a:buChar char="•"/>
              <a:defRPr sz="2400"/>
            </a:pPr>
            <a:r>
              <a:rPr dirty="0"/>
              <a:t>Local adaptation</a:t>
            </a:r>
          </a:p>
          <a:p>
            <a:pPr>
              <a:spcBef>
                <a:spcPts val="500"/>
              </a:spcBef>
              <a:buClr>
                <a:srgbClr val="101141"/>
              </a:buClr>
              <a:buChar char="•"/>
              <a:defRPr sz="2400"/>
            </a:pPr>
            <a:r>
              <a:rPr dirty="0"/>
              <a:t>Travel light</a:t>
            </a:r>
          </a:p>
          <a:p>
            <a:pPr>
              <a:spcBef>
                <a:spcPts val="500"/>
              </a:spcBef>
              <a:buClr>
                <a:srgbClr val="101141"/>
              </a:buClr>
              <a:buChar char="•"/>
              <a:defRPr sz="2400"/>
            </a:pPr>
            <a:r>
              <a:rPr dirty="0"/>
              <a:t>Honest measurement</a:t>
            </a:r>
          </a:p>
        </p:txBody>
      </p:sp>
      <p:sp>
        <p:nvSpPr>
          <p:cNvPr id="601" name="Further principles"/>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 Further principles </a:t>
            </a:r>
          </a:p>
        </p:txBody>
      </p:sp>
      <p:sp>
        <p:nvSpPr>
          <p:cNvPr id="602"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0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0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dirty="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The planning game:…"/>
          <p:cNvSpPr txBox="1">
            <a:spLocks noGrp="1"/>
          </p:cNvSpPr>
          <p:nvPr>
            <p:ph type="body" idx="4294967295"/>
          </p:nvPr>
        </p:nvSpPr>
        <p:spPr>
          <a:xfrm>
            <a:off x="304800" y="1493837"/>
            <a:ext cx="8229600" cy="4830763"/>
          </a:xfrm>
          <a:prstGeom prst="rect">
            <a:avLst/>
          </a:prstGeom>
        </p:spPr>
        <p:txBody>
          <a:bodyPr/>
          <a:lstStyle/>
          <a:p>
            <a:pPr>
              <a:spcBef>
                <a:spcPts val="500"/>
              </a:spcBef>
              <a:buSzTx/>
              <a:buNone/>
              <a:defRPr sz="2400" b="1"/>
            </a:pPr>
            <a:r>
              <a:rPr dirty="0"/>
              <a:t>The planning game:</a:t>
            </a:r>
          </a:p>
          <a:p>
            <a:pPr>
              <a:spcBef>
                <a:spcPts val="500"/>
              </a:spcBef>
              <a:buSzTx/>
              <a:buNone/>
              <a:defRPr sz="2400"/>
            </a:pPr>
            <a:r>
              <a:rPr dirty="0"/>
              <a:t>Release planning: (Monthly or Quarterly)</a:t>
            </a:r>
          </a:p>
          <a:p>
            <a:pPr>
              <a:spcBef>
                <a:spcPts val="500"/>
              </a:spcBef>
              <a:buClr>
                <a:srgbClr val="101141"/>
              </a:buClr>
              <a:buChar char="•"/>
              <a:defRPr sz="2400" b="1"/>
            </a:pPr>
            <a:r>
              <a:rPr dirty="0"/>
              <a:t>User-stories, </a:t>
            </a:r>
            <a:r>
              <a:rPr b="0" dirty="0"/>
              <a:t>Customer responsibility, Stakeholders</a:t>
            </a:r>
          </a:p>
          <a:p>
            <a:pPr>
              <a:spcBef>
                <a:spcPts val="500"/>
              </a:spcBef>
              <a:buClr>
                <a:srgbClr val="101141"/>
              </a:buClr>
              <a:buChar char="•"/>
              <a:defRPr sz="2400" b="1"/>
            </a:pPr>
            <a:r>
              <a:rPr dirty="0"/>
              <a:t>Exploration phase </a:t>
            </a:r>
            <a:r>
              <a:rPr b="0" dirty="0"/>
              <a:t>(Elaboration, estimation – </a:t>
            </a:r>
            <a:r>
              <a:rPr dirty="0"/>
              <a:t>Whole Team</a:t>
            </a:r>
            <a:r>
              <a:rPr b="0" dirty="0"/>
              <a:t> activity)</a:t>
            </a:r>
          </a:p>
          <a:p>
            <a:pPr>
              <a:spcBef>
                <a:spcPts val="500"/>
              </a:spcBef>
              <a:buClr>
                <a:srgbClr val="101141"/>
              </a:buClr>
              <a:buChar char="•"/>
              <a:defRPr sz="2400" b="1"/>
            </a:pPr>
            <a:r>
              <a:rPr dirty="0"/>
              <a:t>Commitment phase </a:t>
            </a:r>
            <a:r>
              <a:rPr b="0" dirty="0"/>
              <a:t>(Based on the business value, combined with the estimates, the customer will decide the scope and date of the next release)</a:t>
            </a:r>
          </a:p>
          <a:p>
            <a:pPr>
              <a:spcBef>
                <a:spcPts val="500"/>
              </a:spcBef>
              <a:buClr>
                <a:srgbClr val="101141"/>
              </a:buClr>
              <a:buChar char="•"/>
              <a:defRPr sz="2400" b="1"/>
            </a:pPr>
            <a:r>
              <a:rPr dirty="0"/>
              <a:t>Steering phase (</a:t>
            </a:r>
            <a:r>
              <a:rPr b="0" dirty="0"/>
              <a:t>Weekly cycle - executed over the remaining time till release)</a:t>
            </a:r>
          </a:p>
          <a:p>
            <a:pPr marL="742950" lvl="1" indent="-285750">
              <a:spcBef>
                <a:spcPts val="0"/>
              </a:spcBef>
              <a:buChar char="•"/>
              <a:defRPr sz="1600"/>
            </a:pPr>
            <a:r>
              <a:rPr dirty="0"/>
              <a:t>Feedback from each iteration’s delivery is used to </a:t>
            </a:r>
            <a:r>
              <a:rPr b="1" dirty="0"/>
              <a:t>steer</a:t>
            </a:r>
            <a:r>
              <a:rPr dirty="0"/>
              <a:t> the project. Both the customer and team have opportunities during the steering phase to make changes.</a:t>
            </a:r>
          </a:p>
        </p:txBody>
      </p:sp>
      <p:sp>
        <p:nvSpPr>
          <p:cNvPr id="607" name="Key XP Practices"/>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Key XP Practices</a:t>
            </a:r>
          </a:p>
        </p:txBody>
      </p:sp>
      <p:sp>
        <p:nvSpPr>
          <p:cNvPr id="608"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0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1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mall releases…"/>
          <p:cNvSpPr txBox="1">
            <a:spLocks noGrp="1"/>
          </p:cNvSpPr>
          <p:nvPr>
            <p:ph type="body" idx="4294967295"/>
          </p:nvPr>
        </p:nvSpPr>
        <p:spPr>
          <a:xfrm>
            <a:off x="304800" y="1493837"/>
            <a:ext cx="8229600" cy="4906963"/>
          </a:xfrm>
          <a:prstGeom prst="rect">
            <a:avLst/>
          </a:prstGeom>
        </p:spPr>
        <p:txBody>
          <a:bodyPr/>
          <a:lstStyle/>
          <a:p>
            <a:pPr>
              <a:spcBef>
                <a:spcPts val="500"/>
              </a:spcBef>
              <a:buClr>
                <a:srgbClr val="101141"/>
              </a:buClr>
              <a:buChar char="•"/>
              <a:defRPr sz="2400"/>
            </a:pPr>
            <a:r>
              <a:rPr dirty="0"/>
              <a:t>Small releases</a:t>
            </a:r>
          </a:p>
          <a:p>
            <a:pPr marL="742950" lvl="1" indent="-285750">
              <a:spcBef>
                <a:spcPts val="0"/>
              </a:spcBef>
              <a:buChar char="•"/>
              <a:defRPr sz="1600"/>
            </a:pPr>
            <a:r>
              <a:rPr dirty="0"/>
              <a:t>Small releases can start to gather feedback that can be used in steering the system’s subsequent development, as well as potentially delivering business value early.</a:t>
            </a:r>
          </a:p>
          <a:p>
            <a:pPr>
              <a:spcBef>
                <a:spcPts val="500"/>
              </a:spcBef>
              <a:buClr>
                <a:srgbClr val="101141"/>
              </a:buClr>
              <a:buChar char="•"/>
              <a:defRPr sz="2400"/>
            </a:pPr>
            <a:r>
              <a:rPr dirty="0"/>
              <a:t>Metaphor</a:t>
            </a:r>
          </a:p>
          <a:p>
            <a:pPr marL="742950" lvl="1" indent="-285750">
              <a:spcBef>
                <a:spcPts val="0"/>
              </a:spcBef>
              <a:buChar char="•"/>
              <a:defRPr sz="1600"/>
            </a:pPr>
            <a:r>
              <a:rPr dirty="0"/>
              <a:t>Used to form a  form an understanding of the system by whole team through the project</a:t>
            </a:r>
          </a:p>
          <a:p>
            <a:pPr marL="742950" lvl="1" indent="-285750">
              <a:spcBef>
                <a:spcPts val="0"/>
              </a:spcBef>
              <a:buChar char="•"/>
              <a:defRPr sz="1600"/>
            </a:pPr>
            <a:r>
              <a:rPr dirty="0"/>
              <a:t>Example: Shopping cart  as metaphor to discuss e-Commerce application requirements.</a:t>
            </a:r>
          </a:p>
          <a:p>
            <a:pPr>
              <a:spcBef>
                <a:spcPts val="500"/>
              </a:spcBef>
              <a:buClr>
                <a:srgbClr val="101141"/>
              </a:buClr>
              <a:buChar char="•"/>
              <a:defRPr sz="2400"/>
            </a:pPr>
            <a:r>
              <a:rPr dirty="0"/>
              <a:t>Simple design</a:t>
            </a:r>
          </a:p>
          <a:p>
            <a:pPr>
              <a:spcBef>
                <a:spcPts val="500"/>
              </a:spcBef>
              <a:buClr>
                <a:srgbClr val="101141"/>
              </a:buClr>
              <a:buChar char="•"/>
              <a:defRPr sz="2400"/>
            </a:pPr>
            <a:r>
              <a:rPr dirty="0"/>
              <a:t>Testing</a:t>
            </a:r>
          </a:p>
          <a:p>
            <a:pPr marL="742950" lvl="1" indent="-285750">
              <a:spcBef>
                <a:spcPts val="0"/>
              </a:spcBef>
              <a:buChar char="•"/>
              <a:defRPr sz="1600"/>
            </a:pPr>
            <a:r>
              <a:rPr dirty="0"/>
              <a:t>All </a:t>
            </a:r>
            <a:r>
              <a:rPr b="1" dirty="0"/>
              <a:t>stories</a:t>
            </a:r>
            <a:r>
              <a:rPr dirty="0"/>
              <a:t> are to have automated functional tests</a:t>
            </a:r>
          </a:p>
          <a:p>
            <a:pPr marL="742950" lvl="1" indent="-285750">
              <a:spcBef>
                <a:spcPts val="0"/>
              </a:spcBef>
              <a:buChar char="•"/>
              <a:defRPr sz="1600"/>
            </a:pPr>
            <a:r>
              <a:rPr dirty="0"/>
              <a:t>Indications of progress as new tests are shown to be successful.</a:t>
            </a:r>
          </a:p>
          <a:p>
            <a:pPr marL="742950" lvl="1" indent="-285750">
              <a:spcBef>
                <a:spcPts val="0"/>
              </a:spcBef>
              <a:buChar char="•"/>
              <a:defRPr sz="1600"/>
            </a:pPr>
            <a:r>
              <a:rPr dirty="0"/>
              <a:t>Confidence in the system as existing tests are shown to be successful.</a:t>
            </a:r>
          </a:p>
          <a:p>
            <a:pPr marL="742950" lvl="1" indent="-285750">
              <a:spcBef>
                <a:spcPts val="0"/>
              </a:spcBef>
              <a:buChar char="•"/>
              <a:defRPr sz="1600"/>
            </a:pPr>
            <a:r>
              <a:rPr dirty="0"/>
              <a:t>Team is driven by tests , </a:t>
            </a:r>
            <a:r>
              <a:rPr b="1" dirty="0"/>
              <a:t>Test Driven development (TDD)</a:t>
            </a:r>
          </a:p>
        </p:txBody>
      </p:sp>
      <p:sp>
        <p:nvSpPr>
          <p:cNvPr id="613" name="XP Practices"/>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XP Practices</a:t>
            </a:r>
          </a:p>
        </p:txBody>
      </p:sp>
      <p:sp>
        <p:nvSpPr>
          <p:cNvPr id="614"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1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1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dirty="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Refactoring…"/>
          <p:cNvSpPr txBox="1">
            <a:spLocks noGrp="1"/>
          </p:cNvSpPr>
          <p:nvPr>
            <p:ph type="body" idx="4294967295"/>
          </p:nvPr>
        </p:nvSpPr>
        <p:spPr>
          <a:xfrm>
            <a:off x="304800" y="1493837"/>
            <a:ext cx="8229600" cy="4678363"/>
          </a:xfrm>
          <a:prstGeom prst="rect">
            <a:avLst/>
          </a:prstGeom>
        </p:spPr>
        <p:txBody>
          <a:bodyPr/>
          <a:lstStyle/>
          <a:p>
            <a:pPr>
              <a:spcBef>
                <a:spcPts val="500"/>
              </a:spcBef>
              <a:buClr>
                <a:srgbClr val="101141"/>
              </a:buClr>
              <a:buChar char="•"/>
              <a:defRPr sz="2400"/>
            </a:pPr>
            <a:r>
              <a:rPr dirty="0"/>
              <a:t>Refactoring</a:t>
            </a:r>
          </a:p>
          <a:p>
            <a:pPr marL="742950" lvl="1" indent="-285750">
              <a:spcBef>
                <a:spcPts val="0"/>
              </a:spcBef>
              <a:defRPr sz="1600"/>
            </a:pPr>
            <a:r>
              <a:rPr dirty="0"/>
              <a:t>Refactoring is the process of simplifying the internal structure of code without affecting its external behavior</a:t>
            </a:r>
          </a:p>
          <a:p>
            <a:pPr marL="742950" lvl="1" indent="-285750">
              <a:spcBef>
                <a:spcPts val="0"/>
              </a:spcBef>
              <a:defRPr sz="1600"/>
            </a:pPr>
            <a:r>
              <a:rPr dirty="0"/>
              <a:t>TDD = Test first + Refactoring </a:t>
            </a:r>
          </a:p>
          <a:p>
            <a:pPr>
              <a:spcBef>
                <a:spcPts val="500"/>
              </a:spcBef>
              <a:buClr>
                <a:srgbClr val="101141"/>
              </a:buClr>
              <a:buChar char="•"/>
              <a:defRPr sz="2400"/>
            </a:pPr>
            <a:r>
              <a:rPr dirty="0"/>
              <a:t>Pair programming</a:t>
            </a:r>
          </a:p>
          <a:p>
            <a:pPr marL="742950" lvl="1" indent="-285750">
              <a:spcBef>
                <a:spcPts val="0"/>
              </a:spcBef>
              <a:buChar char="•"/>
              <a:defRPr sz="1600"/>
            </a:pPr>
            <a:r>
              <a:rPr dirty="0"/>
              <a:t>Code is created by </a:t>
            </a:r>
            <a:r>
              <a:rPr b="1" dirty="0"/>
              <a:t>two</a:t>
            </a:r>
            <a:r>
              <a:rPr dirty="0"/>
              <a:t> developers using </a:t>
            </a:r>
            <a:r>
              <a:rPr b="1" dirty="0"/>
              <a:t>one</a:t>
            </a:r>
            <a:r>
              <a:rPr dirty="0"/>
              <a:t> machine. </a:t>
            </a:r>
          </a:p>
          <a:p>
            <a:pPr marL="742950" lvl="1" indent="-285750">
              <a:spcBef>
                <a:spcPts val="0"/>
              </a:spcBef>
              <a:buChar char="•"/>
              <a:defRPr sz="1600"/>
            </a:pPr>
            <a:r>
              <a:rPr dirty="0"/>
              <a:t> When One person codes, other person in in different perspective - about the design, different solutions, how code fits into overall solutions.</a:t>
            </a:r>
          </a:p>
          <a:p>
            <a:pPr marL="742950" lvl="1" indent="-285750">
              <a:spcBef>
                <a:spcPts val="0"/>
              </a:spcBef>
              <a:buChar char="•"/>
              <a:defRPr sz="1600"/>
            </a:pPr>
            <a:r>
              <a:rPr dirty="0"/>
              <a:t>After a period of time or at a convenient point, the developers swap places.</a:t>
            </a:r>
          </a:p>
          <a:p>
            <a:pPr marL="742950" lvl="1" indent="-285750">
              <a:spcBef>
                <a:spcPts val="0"/>
              </a:spcBef>
              <a:buChar char="•"/>
              <a:defRPr sz="1600" b="1"/>
            </a:pPr>
            <a:r>
              <a:rPr dirty="0"/>
              <a:t>Benefits:</a:t>
            </a:r>
          </a:p>
          <a:p>
            <a:pPr marL="742950" lvl="1" indent="-285750">
              <a:spcBef>
                <a:spcPts val="0"/>
              </a:spcBef>
              <a:buChar char="•"/>
              <a:defRPr sz="1600"/>
            </a:pPr>
            <a:r>
              <a:rPr dirty="0"/>
              <a:t>Conversation during the process helps to quickly move the solution on.</a:t>
            </a:r>
          </a:p>
          <a:p>
            <a:pPr marL="742950" lvl="1" indent="-285750">
              <a:spcBef>
                <a:spcPts val="0"/>
              </a:spcBef>
              <a:buChar char="•"/>
              <a:defRPr sz="1600"/>
            </a:pPr>
            <a:r>
              <a:rPr dirty="0"/>
              <a:t>Knowledge is shared as developers pair with different individuals.</a:t>
            </a:r>
          </a:p>
          <a:p>
            <a:pPr marL="742950" lvl="1" indent="-285750">
              <a:spcBef>
                <a:spcPts val="0"/>
              </a:spcBef>
              <a:buChar char="•"/>
              <a:defRPr sz="1600"/>
            </a:pPr>
            <a:r>
              <a:rPr dirty="0"/>
              <a:t>Code is reviewed in real-time; teams that practice pair programming often eschew code reviews.</a:t>
            </a:r>
          </a:p>
          <a:p>
            <a:pPr marL="742950" lvl="1" indent="-285750">
              <a:spcBef>
                <a:spcPts val="0"/>
              </a:spcBef>
              <a:buChar char="•"/>
              <a:defRPr sz="1600"/>
            </a:pPr>
            <a:r>
              <a:rPr dirty="0"/>
              <a:t>The practice promotes collective code ownership.</a:t>
            </a:r>
          </a:p>
        </p:txBody>
      </p:sp>
      <p:sp>
        <p:nvSpPr>
          <p:cNvPr id="619" name="XP Practices …"/>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XP Practices …</a:t>
            </a:r>
          </a:p>
        </p:txBody>
      </p:sp>
      <p:sp>
        <p:nvSpPr>
          <p:cNvPr id="620"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2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2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Collective ownership…"/>
          <p:cNvSpPr txBox="1">
            <a:spLocks noGrp="1"/>
          </p:cNvSpPr>
          <p:nvPr>
            <p:ph type="body" idx="4294967295"/>
          </p:nvPr>
        </p:nvSpPr>
        <p:spPr>
          <a:xfrm>
            <a:off x="304800" y="1493837"/>
            <a:ext cx="8229600" cy="4906963"/>
          </a:xfrm>
          <a:prstGeom prst="rect">
            <a:avLst/>
          </a:prstGeom>
        </p:spPr>
        <p:txBody>
          <a:bodyPr/>
          <a:lstStyle/>
          <a:p>
            <a:pPr>
              <a:spcBef>
                <a:spcPts val="500"/>
              </a:spcBef>
              <a:buClr>
                <a:srgbClr val="101141"/>
              </a:buClr>
              <a:buChar char="•"/>
              <a:defRPr sz="2400"/>
            </a:pPr>
            <a:r>
              <a:rPr dirty="0"/>
              <a:t>Collective ownership</a:t>
            </a:r>
          </a:p>
          <a:p>
            <a:pPr marL="742950" lvl="1" indent="-285750">
              <a:spcBef>
                <a:spcPts val="0"/>
              </a:spcBef>
              <a:defRPr sz="1600"/>
            </a:pPr>
            <a:r>
              <a:rPr dirty="0"/>
              <a:t>Developers can improve any part of the code at any time.</a:t>
            </a:r>
          </a:p>
          <a:p>
            <a:pPr marL="742950" lvl="1" indent="-285750">
              <a:spcBef>
                <a:spcPts val="0"/>
              </a:spcBef>
              <a:defRPr sz="1600"/>
            </a:pPr>
            <a:r>
              <a:rPr dirty="0"/>
              <a:t>This practice also avoids code becoming owned by individuals, which can lead to bottlenecks in development and poorly designed code.</a:t>
            </a:r>
          </a:p>
          <a:p>
            <a:pPr>
              <a:spcBef>
                <a:spcPts val="500"/>
              </a:spcBef>
              <a:buClr>
                <a:srgbClr val="101141"/>
              </a:buClr>
              <a:buChar char="•"/>
              <a:defRPr sz="2400"/>
            </a:pPr>
            <a:r>
              <a:rPr dirty="0"/>
              <a:t>Continuous integration</a:t>
            </a:r>
          </a:p>
          <a:p>
            <a:pPr marL="742950" lvl="1" indent="-285750">
              <a:spcBef>
                <a:spcPts val="0"/>
              </a:spcBef>
              <a:defRPr sz="1600"/>
            </a:pPr>
            <a:r>
              <a:rPr dirty="0"/>
              <a:t>The codebase should be integrated and automated tests run frequently.</a:t>
            </a:r>
          </a:p>
          <a:p>
            <a:pPr marL="742950" lvl="1" indent="-285750">
              <a:spcBef>
                <a:spcPts val="0"/>
              </a:spcBef>
              <a:defRPr sz="1600"/>
            </a:pPr>
            <a:r>
              <a:rPr dirty="0"/>
              <a:t>Developers working locally on their machines should check-in their changes frequently, ensuring that code conflicts are identified and resolved quickly.</a:t>
            </a:r>
          </a:p>
          <a:p>
            <a:pPr>
              <a:spcBef>
                <a:spcPts val="500"/>
              </a:spcBef>
              <a:buClr>
                <a:srgbClr val="101141"/>
              </a:buClr>
              <a:buChar char="•"/>
              <a:defRPr sz="2400"/>
            </a:pPr>
            <a:r>
              <a:rPr dirty="0"/>
              <a:t>10-Minute build</a:t>
            </a:r>
          </a:p>
          <a:p>
            <a:pPr marL="742950" lvl="1" indent="-285750">
              <a:spcBef>
                <a:spcPts val="0"/>
              </a:spcBef>
              <a:buChar char="•"/>
              <a:defRPr sz="1600"/>
            </a:pPr>
            <a:r>
              <a:rPr dirty="0"/>
              <a:t>Build, Deploy and Test - all in 10 minutes</a:t>
            </a:r>
          </a:p>
          <a:p>
            <a:pPr marL="742950" lvl="1" indent="-285750">
              <a:spcBef>
                <a:spcPts val="0"/>
              </a:spcBef>
              <a:buChar char="•"/>
              <a:defRPr sz="1600"/>
            </a:pPr>
            <a:r>
              <a:rPr dirty="0"/>
              <a:t>Build Server/Integration server – Builds the code automatically - pull the code from the source control system and compiles the integrated code, then deploy the code on a test/stage environment and run automated tests) Example: Jenkins integration server</a:t>
            </a:r>
          </a:p>
          <a:p>
            <a:pPr marL="742950" lvl="1" indent="-285750">
              <a:spcBef>
                <a:spcPts val="0"/>
              </a:spcBef>
              <a:buChar char="•"/>
              <a:defRPr sz="1600"/>
            </a:pPr>
            <a:r>
              <a:rPr dirty="0"/>
              <a:t>Continuous integration is a practice of integrating the code several times  a day</a:t>
            </a:r>
          </a:p>
          <a:p>
            <a:pPr marL="742950" lvl="1" indent="-285750">
              <a:spcBef>
                <a:spcPts val="0"/>
              </a:spcBef>
              <a:buChar char="•"/>
              <a:defRPr sz="1600"/>
            </a:pPr>
            <a:r>
              <a:rPr dirty="0"/>
              <a:t>Having a build server/integration server alone is not continuous integration</a:t>
            </a:r>
          </a:p>
        </p:txBody>
      </p:sp>
      <p:sp>
        <p:nvSpPr>
          <p:cNvPr id="625" name="XP Practices …"/>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XP Practices …</a:t>
            </a:r>
          </a:p>
        </p:txBody>
      </p:sp>
      <p:sp>
        <p:nvSpPr>
          <p:cNvPr id="626"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2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2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Forty-hour week (Energized work)…"/>
          <p:cNvSpPr txBox="1">
            <a:spLocks noGrp="1"/>
          </p:cNvSpPr>
          <p:nvPr>
            <p:ph type="body" idx="4294967295"/>
          </p:nvPr>
        </p:nvSpPr>
        <p:spPr>
          <a:xfrm>
            <a:off x="304800" y="1493837"/>
            <a:ext cx="8229600" cy="4983164"/>
          </a:xfrm>
          <a:prstGeom prst="rect">
            <a:avLst/>
          </a:prstGeom>
        </p:spPr>
        <p:txBody>
          <a:bodyPr/>
          <a:lstStyle/>
          <a:p>
            <a:pPr>
              <a:spcBef>
                <a:spcPts val="500"/>
              </a:spcBef>
              <a:buClr>
                <a:srgbClr val="101141"/>
              </a:buClr>
              <a:buChar char="•"/>
              <a:defRPr sz="2400"/>
            </a:pPr>
            <a:r>
              <a:rPr dirty="0"/>
              <a:t>Forty-hour week (Energized work)</a:t>
            </a:r>
          </a:p>
          <a:p>
            <a:pPr marL="742950" lvl="1" indent="-285750">
              <a:spcBef>
                <a:spcPts val="0"/>
              </a:spcBef>
              <a:buChar char="•"/>
              <a:defRPr sz="1600"/>
            </a:pPr>
            <a:r>
              <a:rPr dirty="0"/>
              <a:t>Teams aim for sustainable phase</a:t>
            </a:r>
          </a:p>
          <a:p>
            <a:pPr marL="742950" lvl="1" indent="-285750">
              <a:spcBef>
                <a:spcPts val="0"/>
              </a:spcBef>
              <a:buChar char="•"/>
              <a:defRPr sz="1600"/>
            </a:pPr>
            <a:r>
              <a:rPr dirty="0"/>
              <a:t>XP does not forbid overtime, but it has a clear rule – </a:t>
            </a:r>
            <a:r>
              <a:rPr i="1" dirty="0"/>
              <a:t>You can’t work a second week of overtime.</a:t>
            </a:r>
            <a:r>
              <a:rPr dirty="0"/>
              <a:t> </a:t>
            </a:r>
          </a:p>
          <a:p>
            <a:pPr>
              <a:spcBef>
                <a:spcPts val="500"/>
              </a:spcBef>
              <a:buClr>
                <a:srgbClr val="101141"/>
              </a:buClr>
              <a:buChar char="•"/>
              <a:defRPr sz="2400"/>
            </a:pPr>
            <a:r>
              <a:rPr dirty="0"/>
              <a:t>On-site customer</a:t>
            </a:r>
          </a:p>
          <a:p>
            <a:pPr marL="742950" lvl="1" indent="-285750">
              <a:spcBef>
                <a:spcPts val="0"/>
              </a:spcBef>
              <a:buChar char="•"/>
              <a:defRPr sz="1600"/>
            </a:pPr>
            <a:r>
              <a:rPr dirty="0"/>
              <a:t>A real customer should sit with the team.</a:t>
            </a:r>
          </a:p>
          <a:p>
            <a:pPr marL="742950" lvl="1" indent="-285750">
              <a:spcBef>
                <a:spcPts val="0"/>
              </a:spcBef>
              <a:buChar char="•"/>
              <a:defRPr sz="1600"/>
            </a:pPr>
            <a:r>
              <a:rPr dirty="0"/>
              <a:t>This person will be someone who will use the system, who has the knowledge and authority to answer questions and who can provide business related clarification so that issues don’t block the progress of the iteration.</a:t>
            </a:r>
          </a:p>
          <a:p>
            <a:pPr>
              <a:spcBef>
                <a:spcPts val="500"/>
              </a:spcBef>
              <a:buClr>
                <a:srgbClr val="101141"/>
              </a:buClr>
              <a:buChar char="•"/>
              <a:defRPr sz="2400"/>
            </a:pPr>
            <a:r>
              <a:rPr dirty="0"/>
              <a:t>Coding standards</a:t>
            </a:r>
          </a:p>
          <a:p>
            <a:pPr marL="742950" lvl="1" indent="-285750">
              <a:spcBef>
                <a:spcPts val="0"/>
              </a:spcBef>
              <a:buChar char="•"/>
              <a:defRPr sz="1600"/>
            </a:pPr>
            <a:r>
              <a:rPr dirty="0"/>
              <a:t>A common coding standard, agreed by all developers, must be adopted across the team.</a:t>
            </a:r>
          </a:p>
          <a:p>
            <a:pPr>
              <a:spcBef>
                <a:spcPts val="500"/>
              </a:spcBef>
              <a:buClr>
                <a:srgbClr val="101141"/>
              </a:buClr>
              <a:buChar char="•"/>
              <a:defRPr sz="2400"/>
            </a:pPr>
            <a:r>
              <a:rPr dirty="0"/>
              <a:t>Informative workspace (Information Radiator)</a:t>
            </a:r>
          </a:p>
          <a:p>
            <a:pPr marL="742950" lvl="1" indent="-285750">
              <a:spcBef>
                <a:spcPts val="0"/>
              </a:spcBef>
              <a:buChar char="•"/>
              <a:defRPr sz="1600"/>
            </a:pPr>
            <a:r>
              <a:rPr dirty="0"/>
              <a:t>Visual board, Managers can assess status and see what people are working on by simply walking through the team area.</a:t>
            </a:r>
          </a:p>
        </p:txBody>
      </p:sp>
      <p:sp>
        <p:nvSpPr>
          <p:cNvPr id="631" name="XP Practices …"/>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XP Practices …</a:t>
            </a:r>
          </a:p>
        </p:txBody>
      </p:sp>
      <p:sp>
        <p:nvSpPr>
          <p:cNvPr id="632"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3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3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 name="image.png" descr="image.png"/>
          <p:cNvPicPr>
            <a:picLocks noChangeAspect="1"/>
          </p:cNvPicPr>
          <p:nvPr/>
        </p:nvPicPr>
        <p:blipFill>
          <a:blip r:embed="rId2"/>
          <a:stretch>
            <a:fillRect/>
          </a:stretch>
        </p:blipFill>
        <p:spPr>
          <a:xfrm>
            <a:off x="914400" y="1593850"/>
            <a:ext cx="7100888" cy="3816350"/>
          </a:xfrm>
          <a:prstGeom prst="rect">
            <a:avLst/>
          </a:prstGeom>
          <a:ln w="12700">
            <a:miter lim="400000"/>
          </a:ln>
        </p:spPr>
      </p:pic>
      <p:sp>
        <p:nvSpPr>
          <p:cNvPr id="48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dirty="0"/>
          </a:p>
        </p:txBody>
      </p:sp>
      <p:sp>
        <p:nvSpPr>
          <p:cNvPr id="481" name="Scrum Life Cycle Process"/>
          <p:cNvSpPr txBox="1">
            <a:spLocks noGrp="1"/>
          </p:cNvSpPr>
          <p:nvPr>
            <p:ph type="body" sz="quarter" idx="4294967295"/>
          </p:nvPr>
        </p:nvSpPr>
        <p:spPr>
          <a:xfrm>
            <a:off x="0" y="152400"/>
            <a:ext cx="6324600" cy="1143000"/>
          </a:xfrm>
          <a:prstGeom prst="rect">
            <a:avLst/>
          </a:prstGeom>
        </p:spPr>
        <p:txBody>
          <a:bodyPr anchor="ctr"/>
          <a:lstStyle>
            <a:lvl1pPr indent="-685800">
              <a:lnSpc>
                <a:spcPts val="3600"/>
              </a:lnSpc>
              <a:spcBef>
                <a:spcPts val="0"/>
              </a:spcBef>
              <a:buSzTx/>
              <a:buNone/>
              <a:defRPr sz="3600" b="1"/>
            </a:lvl1pPr>
          </a:lstStyle>
          <a:p>
            <a:r>
              <a:rPr dirty="0"/>
              <a:t>Scrum Life Cycle Process</a:t>
            </a:r>
          </a:p>
        </p:txBody>
      </p:sp>
      <p:sp>
        <p:nvSpPr>
          <p:cNvPr id="482"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48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485" name="Ref: So, What's The Big Deal About Scrum?,by by André Akinyele,2019"/>
          <p:cNvSpPr txBox="1"/>
          <p:nvPr/>
        </p:nvSpPr>
        <p:spPr>
          <a:xfrm>
            <a:off x="4978082" y="5943600"/>
            <a:ext cx="3756796"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900"/>
            </a:lvl1pPr>
          </a:lstStyle>
          <a:p>
            <a:r>
              <a:rPr dirty="0"/>
              <a:t>Ref: So, What's The Big Deal About Scrum?,by by André Akinyele,2019</a:t>
            </a:r>
          </a:p>
        </p:txBody>
      </p:sp>
    </p:spTree>
    <p:extLst>
      <p:ext uri="{BB962C8B-B14F-4D97-AF65-F5344CB8AC3E}">
        <p14:creationId xmlns:p14="http://schemas.microsoft.com/office/powerpoint/2010/main" val="91279130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Test Driven Development (TDD)"/>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rPr dirty="0"/>
              <a:t>Test Driven Development (TDD)</a:t>
            </a:r>
          </a:p>
        </p:txBody>
      </p:sp>
      <p:sp>
        <p:nvSpPr>
          <p:cNvPr id="637"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38"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3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Test Driven Development-General work flow"/>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Test Driven Development-General work flow</a:t>
            </a:r>
          </a:p>
        </p:txBody>
      </p:sp>
      <p:sp>
        <p:nvSpPr>
          <p:cNvPr id="642"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4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4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dirty="0"/>
          </a:p>
        </p:txBody>
      </p:sp>
      <p:sp>
        <p:nvSpPr>
          <p:cNvPr id="645" name="A Process where the Developer takes responsibility of the Quality of their code…"/>
          <p:cNvSpPr txBox="1"/>
          <p:nvPr/>
        </p:nvSpPr>
        <p:spPr>
          <a:xfrm>
            <a:off x="695325" y="1524000"/>
            <a:ext cx="7543800" cy="1111149"/>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285750" indent="-285750">
              <a:buSzPct val="100000"/>
              <a:buFont typeface="Arial"/>
              <a:buChar char="•"/>
              <a:defRPr sz="1400"/>
            </a:pPr>
            <a:r>
              <a:rPr dirty="0"/>
              <a:t>A Process where the Developer takes responsibility of the Quality of their code</a:t>
            </a:r>
          </a:p>
          <a:p>
            <a:pPr marL="285750" indent="-285750">
              <a:buSzPct val="100000"/>
              <a:buFont typeface="Arial"/>
              <a:buChar char="•"/>
              <a:defRPr sz="1400"/>
            </a:pPr>
            <a:r>
              <a:rPr dirty="0"/>
              <a:t>Unit tests are written  before  the production code.</a:t>
            </a:r>
          </a:p>
          <a:p>
            <a:pPr marL="285750" indent="-285750">
              <a:buSzPct val="100000"/>
              <a:buFont typeface="Arial"/>
              <a:buChar char="•"/>
              <a:defRPr sz="1400"/>
            </a:pPr>
            <a:r>
              <a:rPr dirty="0"/>
              <a:t>Don’t write all tests at once</a:t>
            </a:r>
          </a:p>
          <a:p>
            <a:pPr marL="285750" indent="-285750">
              <a:buSzPct val="100000"/>
              <a:buFont typeface="Arial"/>
              <a:buChar char="•"/>
              <a:defRPr sz="1400"/>
            </a:pPr>
            <a:r>
              <a:rPr dirty="0"/>
              <a:t>Tests and Production code are written  in small bits of functionality</a:t>
            </a:r>
          </a:p>
          <a:p>
            <a:pPr marL="285750" indent="-285750">
              <a:buSzPct val="100000"/>
              <a:buFont typeface="Arial"/>
              <a:buChar char="•"/>
              <a:defRPr sz="1400"/>
            </a:pPr>
            <a:r>
              <a:rPr dirty="0"/>
              <a:t>TDD is a XP process and created by Ken Buck.</a:t>
            </a:r>
          </a:p>
        </p:txBody>
      </p:sp>
      <p:sp>
        <p:nvSpPr>
          <p:cNvPr id="646" name="https://www.freecodecamp.org/news/learning-to-test-with-python-997ace2d8abe/"/>
          <p:cNvSpPr txBox="1"/>
          <p:nvPr/>
        </p:nvSpPr>
        <p:spPr>
          <a:xfrm>
            <a:off x="4389119" y="6096000"/>
            <a:ext cx="4480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900"/>
            </a:pPr>
            <a:r>
              <a:rPr dirty="0"/>
              <a:t>https://www.freecodecamp.org/news/learning-to-test-with-python-997ace2d8abe</a:t>
            </a:r>
            <a:r>
              <a:rPr sz="1800" dirty="0"/>
              <a:t>/</a:t>
            </a:r>
          </a:p>
        </p:txBody>
      </p:sp>
      <p:pic>
        <p:nvPicPr>
          <p:cNvPr id="647" name="image.png" descr="image.png"/>
          <p:cNvPicPr>
            <a:picLocks noChangeAspect="1"/>
          </p:cNvPicPr>
          <p:nvPr/>
        </p:nvPicPr>
        <p:blipFill>
          <a:blip r:embed="rId2"/>
          <a:stretch>
            <a:fillRect/>
          </a:stretch>
        </p:blipFill>
        <p:spPr>
          <a:xfrm>
            <a:off x="739775" y="3048000"/>
            <a:ext cx="7664450" cy="259715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Lean Software Development"/>
          <p:cNvSpPr txBox="1">
            <a:spLocks noGrp="1"/>
          </p:cNvSpPr>
          <p:nvPr>
            <p:ph type="body" sz="half" idx="4294967295"/>
          </p:nvPr>
        </p:nvSpPr>
        <p:spPr>
          <a:xfrm>
            <a:off x="228600" y="4689475"/>
            <a:ext cx="8458200" cy="1600200"/>
          </a:xfrm>
          <a:prstGeom prst="rect">
            <a:avLst/>
          </a:prstGeom>
        </p:spPr>
        <p:txBody>
          <a:bodyPr/>
          <a:lstStyle>
            <a:lvl1pPr marL="0" indent="0">
              <a:lnSpc>
                <a:spcPts val="4200"/>
              </a:lnSpc>
              <a:spcBef>
                <a:spcPts val="0"/>
              </a:spcBef>
              <a:buSzTx/>
              <a:buNone/>
              <a:defRPr sz="4000" b="1"/>
            </a:lvl1pPr>
          </a:lstStyle>
          <a:p>
            <a:r>
              <a:rPr dirty="0"/>
              <a:t>Lean Software Development</a:t>
            </a:r>
          </a:p>
        </p:txBody>
      </p:sp>
      <p:sp>
        <p:nvSpPr>
          <p:cNvPr id="657"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58"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5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dirty="0"/>
          </a:p>
        </p:txBody>
      </p:sp>
      <p:sp>
        <p:nvSpPr>
          <p:cNvPr id="660" name="Ref: Lynda.com :DevOps Foundations: Lean and Agile with Ernest Mueller and Karthik Gaekwad"/>
          <p:cNvSpPr txBox="1"/>
          <p:nvPr/>
        </p:nvSpPr>
        <p:spPr>
          <a:xfrm>
            <a:off x="3855720" y="6278562"/>
            <a:ext cx="5188585"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900"/>
            </a:lvl1pPr>
          </a:lstStyle>
          <a:p>
            <a:r>
              <a:rPr dirty="0"/>
              <a:t>Ref: Lynda.com :DevOps Foundations: Lean and Agile with Ernest Mueller and Karthik Gaekwad</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Lean is a systematic method to eliminate waste and maximize the flow of value through a system. Value is defined as something your customer will pay money for.…"/>
          <p:cNvSpPr txBox="1">
            <a:spLocks noGrp="1"/>
          </p:cNvSpPr>
          <p:nvPr>
            <p:ph type="body" idx="4294967295"/>
          </p:nvPr>
        </p:nvSpPr>
        <p:spPr>
          <a:xfrm>
            <a:off x="304800" y="1493837"/>
            <a:ext cx="8229600" cy="4525963"/>
          </a:xfrm>
          <a:prstGeom prst="rect">
            <a:avLst/>
          </a:prstGeom>
        </p:spPr>
        <p:txBody>
          <a:bodyPr/>
          <a:lstStyle/>
          <a:p>
            <a:pPr>
              <a:buClr>
                <a:srgbClr val="101141"/>
              </a:buClr>
              <a:buChar char="•"/>
              <a:defRPr sz="2400"/>
            </a:pPr>
            <a:endParaRPr dirty="0"/>
          </a:p>
          <a:p>
            <a:pPr>
              <a:buClr>
                <a:srgbClr val="101141"/>
              </a:buClr>
              <a:buChar char="•"/>
              <a:defRPr sz="2400"/>
            </a:pPr>
            <a:endParaRPr dirty="0"/>
          </a:p>
          <a:p>
            <a:pPr>
              <a:spcBef>
                <a:spcPts val="500"/>
              </a:spcBef>
              <a:buClr>
                <a:srgbClr val="101141"/>
              </a:buClr>
              <a:buChar char="•"/>
              <a:defRPr sz="2400"/>
            </a:pPr>
            <a:r>
              <a:rPr dirty="0"/>
              <a:t>Lean is a systematic method to eliminate waste and maximize the flow of value through a system. Value is defined as something your customer will pay money for.</a:t>
            </a:r>
          </a:p>
          <a:p>
            <a:pPr>
              <a:buSzTx/>
              <a:buNone/>
              <a:defRPr sz="2400"/>
            </a:pPr>
            <a:endParaRPr dirty="0"/>
          </a:p>
          <a:p>
            <a:pPr>
              <a:spcBef>
                <a:spcPts val="500"/>
              </a:spcBef>
              <a:buClr>
                <a:srgbClr val="101141"/>
              </a:buClr>
              <a:buChar char="•"/>
              <a:defRPr sz="2400"/>
            </a:pPr>
            <a:r>
              <a:rPr dirty="0"/>
              <a:t>Lean employs something called Value stream mapping.</a:t>
            </a:r>
          </a:p>
          <a:p>
            <a:pPr>
              <a:buSzTx/>
              <a:buNone/>
              <a:defRPr sz="2400"/>
            </a:pPr>
            <a:endParaRPr dirty="0"/>
          </a:p>
          <a:p>
            <a:pPr>
              <a:spcBef>
                <a:spcPts val="500"/>
              </a:spcBef>
              <a:buClr>
                <a:srgbClr val="101141"/>
              </a:buClr>
              <a:buChar char="•"/>
              <a:defRPr sz="2400"/>
            </a:pPr>
            <a:r>
              <a:rPr dirty="0"/>
              <a:t>This practice is widely used in Manufacturing world.</a:t>
            </a:r>
          </a:p>
        </p:txBody>
      </p:sp>
      <p:sp>
        <p:nvSpPr>
          <p:cNvPr id="663" name="What is Lean?"/>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What is Lean?</a:t>
            </a:r>
          </a:p>
        </p:txBody>
      </p:sp>
      <p:sp>
        <p:nvSpPr>
          <p:cNvPr id="664"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6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6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Lead time tracks the total amount of time it takes from when work is requested until it's delivered.…"/>
          <p:cNvSpPr txBox="1">
            <a:spLocks noGrp="1"/>
          </p:cNvSpPr>
          <p:nvPr>
            <p:ph type="body" idx="4294967295"/>
          </p:nvPr>
        </p:nvSpPr>
        <p:spPr>
          <a:xfrm>
            <a:off x="304800" y="1493837"/>
            <a:ext cx="8229600" cy="4525963"/>
          </a:xfrm>
          <a:prstGeom prst="rect">
            <a:avLst/>
          </a:prstGeom>
        </p:spPr>
        <p:txBody>
          <a:bodyPr/>
          <a:lstStyle/>
          <a:p>
            <a:pPr>
              <a:buClr>
                <a:srgbClr val="101141"/>
              </a:buClr>
              <a:buChar char="•"/>
              <a:defRPr sz="2400"/>
            </a:pPr>
            <a:endParaRPr dirty="0"/>
          </a:p>
          <a:p>
            <a:pPr>
              <a:buClr>
                <a:srgbClr val="101141"/>
              </a:buClr>
              <a:buChar char="•"/>
              <a:defRPr sz="2400"/>
            </a:pPr>
            <a:endParaRPr dirty="0"/>
          </a:p>
          <a:p>
            <a:pPr>
              <a:spcBef>
                <a:spcPts val="500"/>
              </a:spcBef>
              <a:buClr>
                <a:srgbClr val="101141"/>
              </a:buClr>
              <a:buChar char="•"/>
              <a:defRPr sz="2400"/>
            </a:pPr>
            <a:r>
              <a:rPr dirty="0"/>
              <a:t>Lead time tracks the total amount of time it takes from when work is requested until it's delivered. </a:t>
            </a:r>
          </a:p>
          <a:p>
            <a:pPr>
              <a:buClr>
                <a:srgbClr val="101141"/>
              </a:buClr>
              <a:buChar char="•"/>
              <a:defRPr sz="2400"/>
            </a:pPr>
            <a:endParaRPr dirty="0"/>
          </a:p>
          <a:p>
            <a:pPr>
              <a:spcBef>
                <a:spcPts val="500"/>
              </a:spcBef>
              <a:buClr>
                <a:srgbClr val="101141"/>
              </a:buClr>
              <a:buChar char="•"/>
              <a:defRPr sz="2400"/>
            </a:pPr>
            <a:r>
              <a:rPr dirty="0"/>
              <a:t>Cycle time tracks the amount of time we spend working on it. (Also called Processing time or Throughput time)</a:t>
            </a:r>
          </a:p>
        </p:txBody>
      </p:sp>
      <p:sp>
        <p:nvSpPr>
          <p:cNvPr id="669" name="Lead time &amp; Cycle Time"/>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Lead time &amp; Cycle Time</a:t>
            </a:r>
          </a:p>
        </p:txBody>
      </p:sp>
      <p:sp>
        <p:nvSpPr>
          <p:cNvPr id="670"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7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7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dirty="0"/>
          </a:p>
        </p:txBody>
      </p:sp>
      <p:pic>
        <p:nvPicPr>
          <p:cNvPr id="673" name="image.png" descr="image.png"/>
          <p:cNvPicPr>
            <a:picLocks noChangeAspect="1"/>
          </p:cNvPicPr>
          <p:nvPr/>
        </p:nvPicPr>
        <p:blipFill>
          <a:blip r:embed="rId2"/>
          <a:stretch>
            <a:fillRect/>
          </a:stretch>
        </p:blipFill>
        <p:spPr>
          <a:xfrm>
            <a:off x="2574925" y="4495800"/>
            <a:ext cx="3895725" cy="1771650"/>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Value is defined as something your customer will pay money for.…"/>
          <p:cNvSpPr txBox="1">
            <a:spLocks noGrp="1"/>
          </p:cNvSpPr>
          <p:nvPr>
            <p:ph type="body" idx="4294967295"/>
          </p:nvPr>
        </p:nvSpPr>
        <p:spPr>
          <a:xfrm>
            <a:off x="304800" y="1493837"/>
            <a:ext cx="8229600" cy="4525963"/>
          </a:xfrm>
          <a:prstGeom prst="rect">
            <a:avLst/>
          </a:prstGeom>
        </p:spPr>
        <p:txBody>
          <a:bodyPr/>
          <a:lstStyle/>
          <a:p>
            <a:pPr>
              <a:buClr>
                <a:srgbClr val="101141"/>
              </a:buClr>
              <a:buChar char="•"/>
              <a:defRPr sz="2400"/>
            </a:pPr>
            <a:endParaRPr dirty="0"/>
          </a:p>
          <a:p>
            <a:pPr>
              <a:buClr>
                <a:srgbClr val="101141"/>
              </a:buClr>
              <a:buChar char="•"/>
              <a:defRPr sz="2400"/>
            </a:pPr>
            <a:endParaRPr dirty="0"/>
          </a:p>
          <a:p>
            <a:pPr>
              <a:spcBef>
                <a:spcPts val="500"/>
              </a:spcBef>
              <a:buClr>
                <a:srgbClr val="101141"/>
              </a:buClr>
              <a:buChar char="•"/>
              <a:defRPr sz="2400"/>
            </a:pPr>
            <a:r>
              <a:rPr dirty="0"/>
              <a:t>Value is defined as something your customer will pay money for.</a:t>
            </a:r>
          </a:p>
          <a:p>
            <a:pPr>
              <a:buClr>
                <a:srgbClr val="101141"/>
              </a:buClr>
              <a:buChar char="•"/>
              <a:defRPr sz="2400"/>
            </a:pPr>
            <a:endParaRPr dirty="0"/>
          </a:p>
          <a:p>
            <a:pPr>
              <a:spcBef>
                <a:spcPts val="500"/>
              </a:spcBef>
              <a:buClr>
                <a:srgbClr val="101141"/>
              </a:buClr>
              <a:buChar char="•"/>
              <a:defRPr sz="2400"/>
            </a:pPr>
            <a:r>
              <a:rPr dirty="0"/>
              <a:t>Value Stream Mapping  practice generates a diagram that shows the exact places where value is created in your system and how it flows through your organization. </a:t>
            </a:r>
          </a:p>
        </p:txBody>
      </p:sp>
      <p:sp>
        <p:nvSpPr>
          <p:cNvPr id="676" name="Value Stream Mapping"/>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Value Stream Mapping</a:t>
            </a:r>
          </a:p>
        </p:txBody>
      </p:sp>
      <p:sp>
        <p:nvSpPr>
          <p:cNvPr id="677"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78"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79"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7 Principles of Lean Software Development"/>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rPr dirty="0"/>
              <a:t>7 Principles of Lean Software Development</a:t>
            </a:r>
          </a:p>
        </p:txBody>
      </p:sp>
      <p:sp>
        <p:nvSpPr>
          <p:cNvPr id="682"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8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8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Type of waste in SW Development…"/>
          <p:cNvSpPr txBox="1">
            <a:spLocks noGrp="1"/>
          </p:cNvSpPr>
          <p:nvPr>
            <p:ph type="body" idx="4294967295"/>
          </p:nvPr>
        </p:nvSpPr>
        <p:spPr>
          <a:xfrm>
            <a:off x="304800" y="1493837"/>
            <a:ext cx="8229600" cy="4525963"/>
          </a:xfrm>
          <a:prstGeom prst="rect">
            <a:avLst/>
          </a:prstGeom>
        </p:spPr>
        <p:txBody>
          <a:bodyPr/>
          <a:lstStyle/>
          <a:p>
            <a:pPr marL="0" indent="0">
              <a:lnSpc>
                <a:spcPct val="80000"/>
              </a:lnSpc>
              <a:spcBef>
                <a:spcPts val="400"/>
              </a:spcBef>
              <a:buSzTx/>
              <a:buNone/>
              <a:defRPr sz="2000" b="1"/>
            </a:pPr>
            <a:r>
              <a:rPr dirty="0"/>
              <a:t>Type of waste in SW Development</a:t>
            </a:r>
          </a:p>
          <a:p>
            <a:pPr marL="0" indent="0">
              <a:lnSpc>
                <a:spcPct val="80000"/>
              </a:lnSpc>
              <a:buSzTx/>
              <a:buNone/>
              <a:defRPr sz="2000" b="1"/>
            </a:pPr>
            <a:endParaRPr dirty="0"/>
          </a:p>
          <a:p>
            <a:pPr marL="0" indent="0">
              <a:lnSpc>
                <a:spcPct val="80000"/>
              </a:lnSpc>
              <a:spcBef>
                <a:spcPts val="400"/>
              </a:spcBef>
              <a:buClr>
                <a:srgbClr val="101141"/>
              </a:buClr>
              <a:buChar char="•"/>
              <a:defRPr sz="2000" b="1"/>
            </a:pPr>
            <a:r>
              <a:rPr dirty="0"/>
              <a:t>Unnecessary code or functionality: </a:t>
            </a:r>
            <a:r>
              <a:rPr b="0" dirty="0"/>
              <a:t>Delays time to customer, slows down feedback loops</a:t>
            </a:r>
          </a:p>
          <a:p>
            <a:pPr marL="0" indent="0">
              <a:lnSpc>
                <a:spcPct val="80000"/>
              </a:lnSpc>
              <a:spcBef>
                <a:spcPts val="400"/>
              </a:spcBef>
              <a:buClr>
                <a:srgbClr val="101141"/>
              </a:buClr>
              <a:buChar char="•"/>
              <a:defRPr sz="2000" b="1"/>
            </a:pPr>
            <a:r>
              <a:rPr dirty="0"/>
              <a:t>Starting more than can be completed: </a:t>
            </a:r>
            <a:r>
              <a:rPr b="0" dirty="0"/>
              <a:t>Adds unnecessary complexity to the system, results in context-switching, handoff delays, and other impediments to flow</a:t>
            </a:r>
          </a:p>
          <a:p>
            <a:pPr marL="0" indent="0">
              <a:lnSpc>
                <a:spcPct val="80000"/>
              </a:lnSpc>
              <a:spcBef>
                <a:spcPts val="400"/>
              </a:spcBef>
              <a:buClr>
                <a:srgbClr val="101141"/>
              </a:buClr>
              <a:buChar char="•"/>
              <a:defRPr sz="2000" b="1"/>
            </a:pPr>
            <a:r>
              <a:rPr dirty="0"/>
              <a:t>Delay in the software development process</a:t>
            </a:r>
            <a:r>
              <a:rPr b="0" dirty="0"/>
              <a:t>: Delays time to customer, slows down feedback loops</a:t>
            </a:r>
          </a:p>
          <a:p>
            <a:pPr marL="0" indent="0">
              <a:lnSpc>
                <a:spcPct val="80000"/>
              </a:lnSpc>
              <a:spcBef>
                <a:spcPts val="400"/>
              </a:spcBef>
              <a:buClr>
                <a:srgbClr val="101141"/>
              </a:buClr>
              <a:buChar char="•"/>
              <a:defRPr sz="2000" b="1"/>
            </a:pPr>
            <a:r>
              <a:rPr dirty="0"/>
              <a:t>Unclear or constantly changing requirements: </a:t>
            </a:r>
            <a:r>
              <a:rPr b="0" dirty="0"/>
              <a:t>Results in rework, frustration, quality issues, lack of focus</a:t>
            </a:r>
          </a:p>
          <a:p>
            <a:pPr marL="0" indent="0">
              <a:lnSpc>
                <a:spcPct val="80000"/>
              </a:lnSpc>
              <a:spcBef>
                <a:spcPts val="400"/>
              </a:spcBef>
              <a:buClr>
                <a:srgbClr val="101141"/>
              </a:buClr>
              <a:buChar char="•"/>
              <a:defRPr sz="2000" b="1"/>
            </a:pPr>
            <a:r>
              <a:rPr dirty="0"/>
              <a:t>Bureaucracy: </a:t>
            </a:r>
            <a:r>
              <a:rPr b="0" dirty="0"/>
              <a:t>Delays speed</a:t>
            </a:r>
          </a:p>
          <a:p>
            <a:pPr marL="0" indent="0">
              <a:lnSpc>
                <a:spcPct val="80000"/>
              </a:lnSpc>
              <a:spcBef>
                <a:spcPts val="400"/>
              </a:spcBef>
              <a:buClr>
                <a:srgbClr val="101141"/>
              </a:buClr>
              <a:buChar char="•"/>
              <a:defRPr sz="2000" b="1"/>
            </a:pPr>
            <a:r>
              <a:rPr dirty="0"/>
              <a:t>Slow or ineffective communication: </a:t>
            </a:r>
            <a:r>
              <a:rPr b="0" dirty="0"/>
              <a:t>Results in delays, frustrations, and poor communication to stakeholders which can impact IT’s reputation in the organization</a:t>
            </a:r>
          </a:p>
        </p:txBody>
      </p:sp>
      <p:sp>
        <p:nvSpPr>
          <p:cNvPr id="687" name="1. Eliminate Waste"/>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1. Eliminate Waste</a:t>
            </a:r>
          </a:p>
        </p:txBody>
      </p:sp>
      <p:sp>
        <p:nvSpPr>
          <p:cNvPr id="688"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8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9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Pair programming: Avoid quality issues by combining the skills and experience of two developers instead of one…"/>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b="1"/>
            </a:pPr>
            <a:r>
              <a:rPr dirty="0"/>
              <a:t>Pair programming: </a:t>
            </a:r>
            <a:r>
              <a:rPr b="0" dirty="0"/>
              <a:t>Avoid quality issues by combining the skills and experience of two developers instead of one</a:t>
            </a:r>
          </a:p>
          <a:p>
            <a:pPr>
              <a:spcBef>
                <a:spcPts val="500"/>
              </a:spcBef>
              <a:buClr>
                <a:srgbClr val="101141"/>
              </a:buClr>
              <a:buChar char="•"/>
              <a:defRPr sz="2400" b="1"/>
            </a:pPr>
            <a:r>
              <a:rPr dirty="0"/>
              <a:t>Test-driven development</a:t>
            </a:r>
            <a:r>
              <a:rPr b="0" dirty="0"/>
              <a:t>: Writing criteria for code before writing the code to ensure it meets business requirements</a:t>
            </a:r>
          </a:p>
          <a:p>
            <a:pPr>
              <a:spcBef>
                <a:spcPts val="500"/>
              </a:spcBef>
              <a:buClr>
                <a:srgbClr val="101141"/>
              </a:buClr>
              <a:buChar char="•"/>
              <a:defRPr sz="2400" b="1"/>
            </a:pPr>
            <a:r>
              <a:rPr dirty="0"/>
              <a:t>Incremental development </a:t>
            </a:r>
            <a:r>
              <a:rPr b="0" dirty="0"/>
              <a:t>and constant feedback</a:t>
            </a:r>
          </a:p>
          <a:p>
            <a:pPr>
              <a:spcBef>
                <a:spcPts val="500"/>
              </a:spcBef>
              <a:buClr>
                <a:srgbClr val="101141"/>
              </a:buClr>
              <a:buChar char="•"/>
              <a:defRPr sz="2400" b="1"/>
            </a:pPr>
            <a:r>
              <a:rPr dirty="0"/>
              <a:t>Minimize wait states: </a:t>
            </a:r>
            <a:r>
              <a:rPr b="0" dirty="0"/>
              <a:t>Reduce context switching, knowledge gaps, and lack of focus</a:t>
            </a:r>
          </a:p>
          <a:p>
            <a:pPr>
              <a:spcBef>
                <a:spcPts val="500"/>
              </a:spcBef>
              <a:buClr>
                <a:srgbClr val="101141"/>
              </a:buClr>
              <a:buChar char="•"/>
              <a:defRPr sz="2400" b="1"/>
            </a:pPr>
            <a:r>
              <a:rPr dirty="0"/>
              <a:t>Automation: </a:t>
            </a:r>
            <a:r>
              <a:rPr b="0" dirty="0"/>
              <a:t>Automate any tedious, manual process or any process prone to human error</a:t>
            </a:r>
          </a:p>
        </p:txBody>
      </p:sp>
      <p:sp>
        <p:nvSpPr>
          <p:cNvPr id="693" name="2. Build Quality In"/>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2. Build Quality In</a:t>
            </a:r>
          </a:p>
        </p:txBody>
      </p:sp>
      <p:sp>
        <p:nvSpPr>
          <p:cNvPr id="694"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69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69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dirty="0"/>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Pair Programming…"/>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rPr dirty="0"/>
              <a:t>Pair Programming</a:t>
            </a:r>
          </a:p>
          <a:p>
            <a:pPr>
              <a:spcBef>
                <a:spcPts val="500"/>
              </a:spcBef>
              <a:buClr>
                <a:srgbClr val="101141"/>
              </a:buClr>
              <a:buChar char="•"/>
              <a:defRPr sz="2400"/>
            </a:pPr>
            <a:r>
              <a:rPr dirty="0"/>
              <a:t>Code reviews</a:t>
            </a:r>
          </a:p>
          <a:p>
            <a:pPr>
              <a:spcBef>
                <a:spcPts val="500"/>
              </a:spcBef>
              <a:buClr>
                <a:srgbClr val="101141"/>
              </a:buClr>
              <a:buChar char="•"/>
              <a:defRPr sz="2400"/>
            </a:pPr>
            <a:r>
              <a:rPr dirty="0"/>
              <a:t>Documentation</a:t>
            </a:r>
          </a:p>
          <a:p>
            <a:pPr>
              <a:spcBef>
                <a:spcPts val="500"/>
              </a:spcBef>
              <a:buClr>
                <a:srgbClr val="101141"/>
              </a:buClr>
              <a:buChar char="•"/>
              <a:defRPr sz="2400"/>
            </a:pPr>
            <a:r>
              <a:rPr dirty="0"/>
              <a:t>Wiki – to let the knowledge base build up incrementally</a:t>
            </a:r>
          </a:p>
          <a:p>
            <a:pPr>
              <a:spcBef>
                <a:spcPts val="500"/>
              </a:spcBef>
              <a:buClr>
                <a:srgbClr val="101141"/>
              </a:buClr>
              <a:buChar char="•"/>
              <a:defRPr sz="2400"/>
            </a:pPr>
            <a:r>
              <a:rPr dirty="0"/>
              <a:t>Chat, Chatops</a:t>
            </a:r>
          </a:p>
          <a:p>
            <a:pPr>
              <a:spcBef>
                <a:spcPts val="500"/>
              </a:spcBef>
              <a:buClr>
                <a:srgbClr val="101141"/>
              </a:buClr>
              <a:buChar char="•"/>
              <a:defRPr sz="2400"/>
            </a:pPr>
            <a:r>
              <a:rPr dirty="0"/>
              <a:t>Thoroughly commented code</a:t>
            </a:r>
          </a:p>
          <a:p>
            <a:pPr>
              <a:spcBef>
                <a:spcPts val="500"/>
              </a:spcBef>
              <a:buClr>
                <a:srgbClr val="101141"/>
              </a:buClr>
              <a:buChar char="•"/>
              <a:defRPr sz="2400"/>
            </a:pPr>
            <a:r>
              <a:rPr dirty="0"/>
              <a:t>Knowledge sharing sessions</a:t>
            </a:r>
          </a:p>
          <a:p>
            <a:pPr>
              <a:spcBef>
                <a:spcPts val="500"/>
              </a:spcBef>
              <a:buClr>
                <a:srgbClr val="101141"/>
              </a:buClr>
              <a:buChar char="•"/>
              <a:defRPr sz="2400"/>
            </a:pPr>
            <a:r>
              <a:rPr dirty="0"/>
              <a:t>Training</a:t>
            </a:r>
          </a:p>
          <a:p>
            <a:pPr>
              <a:spcBef>
                <a:spcPts val="500"/>
              </a:spcBef>
              <a:buClr>
                <a:srgbClr val="101141"/>
              </a:buClr>
              <a:buChar char="•"/>
              <a:defRPr sz="2400"/>
            </a:pPr>
            <a:r>
              <a:rPr dirty="0"/>
              <a:t>Use tools to manage requirements or user stories</a:t>
            </a:r>
          </a:p>
        </p:txBody>
      </p:sp>
      <p:sp>
        <p:nvSpPr>
          <p:cNvPr id="699" name="3. Create Knowledge"/>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3. Create Knowledge</a:t>
            </a:r>
          </a:p>
        </p:txBody>
      </p:sp>
      <p:sp>
        <p:nvSpPr>
          <p:cNvPr id="700"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0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0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dirty="0"/>
          </a:p>
        </p:txBody>
      </p:sp>
      <p:sp>
        <p:nvSpPr>
          <p:cNvPr id="359" name="Scrum Model"/>
          <p:cNvSpPr txBox="1">
            <a:spLocks noGrp="1"/>
          </p:cNvSpPr>
          <p:nvPr>
            <p:ph type="title" idx="4294967295"/>
          </p:nvPr>
        </p:nvSpPr>
        <p:spPr>
          <a:xfrm>
            <a:off x="457200" y="92074"/>
            <a:ext cx="8229600" cy="1132329"/>
          </a:xfrm>
          <a:prstGeom prst="rect">
            <a:avLst/>
          </a:prstGeom>
        </p:spPr>
        <p:txBody>
          <a:bodyPr>
            <a:noAutofit/>
          </a:bodyPr>
          <a:lstStyle/>
          <a:p>
            <a:r>
              <a:rPr sz="3600" dirty="0"/>
              <a:t>Scrum Model</a:t>
            </a:r>
            <a:r>
              <a:rPr lang="en-US" sz="3600" dirty="0"/>
              <a:t>:</a:t>
            </a:r>
            <a:br>
              <a:rPr lang="en-US" sz="3600" dirty="0"/>
            </a:br>
            <a:r>
              <a:rPr lang="en-US" sz="2400" dirty="0"/>
              <a:t>Flow, Artifacts, Roles and Responsibilities</a:t>
            </a:r>
            <a:endParaRPr sz="2400" dirty="0"/>
          </a:p>
        </p:txBody>
      </p:sp>
      <p:grpSp>
        <p:nvGrpSpPr>
          <p:cNvPr id="362" name="ScrumModel521084_1_En_5_Fig1_HTML.jpeg"/>
          <p:cNvGrpSpPr/>
          <p:nvPr/>
        </p:nvGrpSpPr>
        <p:grpSpPr>
          <a:xfrm>
            <a:off x="1635071" y="2076447"/>
            <a:ext cx="7324887" cy="4233256"/>
            <a:chOff x="0" y="0"/>
            <a:chExt cx="8775700" cy="4475248"/>
          </a:xfrm>
        </p:grpSpPr>
        <p:pic>
          <p:nvPicPr>
            <p:cNvPr id="361" name="ScrumModel521084_1_En_5_Fig1_HTML.jpeg" descr="ScrumModel521084_1_En_5_Fig1_HTML.jpeg"/>
            <p:cNvPicPr>
              <a:picLocks noChangeAspect="1"/>
            </p:cNvPicPr>
            <p:nvPr/>
          </p:nvPicPr>
          <p:blipFill>
            <a:blip r:embed="rId2"/>
            <a:stretch>
              <a:fillRect/>
            </a:stretch>
          </p:blipFill>
          <p:spPr>
            <a:xfrm>
              <a:off x="203200" y="203200"/>
              <a:ext cx="8369300" cy="4030749"/>
            </a:xfrm>
            <a:prstGeom prst="rect">
              <a:avLst/>
            </a:prstGeom>
            <a:ln>
              <a:noFill/>
            </a:ln>
            <a:effectLst/>
          </p:spPr>
        </p:pic>
        <p:pic>
          <p:nvPicPr>
            <p:cNvPr id="360" name="ScrumModel521084_1_En_5_Fig1_HTML.jpeg" descr="ScrumModel521084_1_En_5_Fig1_HTML.jpeg"/>
            <p:cNvPicPr>
              <a:picLocks/>
            </p:cNvPicPr>
            <p:nvPr/>
          </p:nvPicPr>
          <p:blipFill>
            <a:blip r:embed="rId3"/>
            <a:stretch>
              <a:fillRect/>
            </a:stretch>
          </p:blipFill>
          <p:spPr>
            <a:xfrm>
              <a:off x="0" y="0"/>
              <a:ext cx="8775700" cy="4475249"/>
            </a:xfrm>
            <a:prstGeom prst="rect">
              <a:avLst/>
            </a:prstGeom>
            <a:effectLst/>
          </p:spPr>
        </p:pic>
      </p:grpSp>
      <p:sp>
        <p:nvSpPr>
          <p:cNvPr id="363" name="Source: Hands-On Guide to AgileOps: A Guide to Implementing Agile, DevOps, and SRE for Cloud Operations By Navin Sabharwal, Raminder Rathore, Udita Agrawal"/>
          <p:cNvSpPr txBox="1"/>
          <p:nvPr/>
        </p:nvSpPr>
        <p:spPr>
          <a:xfrm>
            <a:off x="958145" y="6316876"/>
            <a:ext cx="7035608" cy="165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600"/>
            </a:pPr>
            <a:r>
              <a:rPr dirty="0"/>
              <a:t>Source: </a:t>
            </a:r>
            <a:r>
              <a:rPr dirty="0">
                <a:hlinkClick r:id="rId4"/>
              </a:rPr>
              <a:t>Hands-On Guide to AgileOps: A Guide to Implementing Agile, DevOps, and SRE for Cloud Operations</a:t>
            </a:r>
            <a:r>
              <a:rPr dirty="0"/>
              <a:t> By </a:t>
            </a:r>
            <a:r>
              <a:rPr dirty="0">
                <a:hlinkClick r:id="rId5"/>
              </a:rPr>
              <a:t>Navin Sabharwal</a:t>
            </a:r>
            <a:r>
              <a:rPr dirty="0"/>
              <a:t>, </a:t>
            </a:r>
            <a:r>
              <a:rPr dirty="0">
                <a:hlinkClick r:id="rId6"/>
              </a:rPr>
              <a:t>Raminder Rathore</a:t>
            </a:r>
            <a:r>
              <a:rPr dirty="0"/>
              <a:t>, </a:t>
            </a:r>
            <a:r>
              <a:rPr dirty="0">
                <a:hlinkClick r:id="rId7"/>
              </a:rPr>
              <a:t>Udita Agrawal</a:t>
            </a:r>
          </a:p>
        </p:txBody>
      </p:sp>
      <p:graphicFrame>
        <p:nvGraphicFramePr>
          <p:cNvPr id="364" name="Product Backlog User Stories"/>
          <p:cNvGraphicFramePr/>
          <p:nvPr>
            <p:extLst>
              <p:ext uri="{D42A27DB-BD31-4B8C-83A1-F6EECF244321}">
                <p14:modId xmlns:p14="http://schemas.microsoft.com/office/powerpoint/2010/main" val="1869715933"/>
              </p:ext>
            </p:extLst>
          </p:nvPr>
        </p:nvGraphicFramePr>
        <p:xfrm>
          <a:off x="184042" y="1552886"/>
          <a:ext cx="1231899" cy="1198865"/>
        </p:xfrm>
        <a:graphic>
          <a:graphicData uri="http://schemas.openxmlformats.org/drawingml/2006/table">
            <a:tbl>
              <a:tblPr bandRow="1">
                <a:tableStyleId>{4C3C2611-4C71-4FC5-86AE-919BDF0F9419}</a:tableStyleId>
              </a:tblPr>
              <a:tblGrid>
                <a:gridCol w="463184">
                  <a:extLst>
                    <a:ext uri="{9D8B030D-6E8A-4147-A177-3AD203B41FA5}">
                      <a16:colId xmlns:a16="http://schemas.microsoft.com/office/drawing/2014/main" val="20000"/>
                    </a:ext>
                  </a:extLst>
                </a:gridCol>
                <a:gridCol w="425815">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tblGrid>
              <a:tr h="284465">
                <a:tc gridSpan="3">
                  <a:txBody>
                    <a:bodyPr/>
                    <a:lstStyle/>
                    <a:p>
                      <a:pPr algn="ctr">
                        <a:defRPr sz="1800"/>
                      </a:pPr>
                      <a:r>
                        <a:rPr sz="900" b="1" dirty="0">
                          <a:sym typeface="Arial"/>
                        </a:rPr>
                        <a:t>Product Backlog </a:t>
                      </a:r>
                      <a:endParaRPr lang="en-US" sz="900" b="1" dirty="0">
                        <a:sym typeface="Arial"/>
                      </a:endParaRPr>
                    </a:p>
                    <a:p>
                      <a:pPr algn="ctr">
                        <a:defRPr sz="1800"/>
                      </a:pPr>
                      <a:r>
                        <a:rPr sz="900" b="1" dirty="0">
                          <a:sym typeface="Arial"/>
                        </a:rPr>
                        <a:t>User Stories</a:t>
                      </a:r>
                    </a:p>
                  </a:txBody>
                  <a:tcPr marL="0" marR="0" marT="0" marB="0" horzOverflow="overflow">
                    <a:lnL/>
                    <a:lnR/>
                    <a:lnT/>
                    <a:solidFill>
                      <a:srgbClr val="000000">
                        <a:alpha val="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6726">
                <a:tc>
                  <a:txBody>
                    <a:bodyPr/>
                    <a:lstStyle/>
                    <a:p>
                      <a:pPr algn="l" defTabSz="457200">
                        <a:defRPr sz="1800"/>
                      </a:pPr>
                      <a:r>
                        <a:rPr sz="1200" dirty="0">
                          <a:sym typeface="Arial"/>
                        </a:rPr>
                        <a:t>Sprint</a:t>
                      </a:r>
                    </a:p>
                  </a:txBody>
                  <a:tcPr marL="0" marR="0" marT="0" marB="0" horzOverflow="overflow">
                    <a:solidFill>
                      <a:srgbClr val="CFD7E7"/>
                    </a:solidFill>
                  </a:tcPr>
                </a:tc>
                <a:tc>
                  <a:txBody>
                    <a:bodyPr/>
                    <a:lstStyle/>
                    <a:p>
                      <a:pPr algn="l" defTabSz="457200">
                        <a:defRPr sz="1800"/>
                      </a:pPr>
                      <a:r>
                        <a:rPr sz="1200" dirty="0">
                          <a:sym typeface="Arial"/>
                        </a:rPr>
                        <a:t>Start</a:t>
                      </a:r>
                    </a:p>
                  </a:txBody>
                  <a:tcPr marL="0" marR="0" marT="0" marB="0" horzOverflow="overflow">
                    <a:solidFill>
                      <a:srgbClr val="CFD7E7"/>
                    </a:solidFill>
                  </a:tcPr>
                </a:tc>
                <a:tc>
                  <a:txBody>
                    <a:bodyPr/>
                    <a:lstStyle/>
                    <a:p>
                      <a:pPr algn="l" defTabSz="457200">
                        <a:defRPr sz="1800"/>
                      </a:pPr>
                      <a:r>
                        <a:rPr sz="1200" dirty="0">
                          <a:sym typeface="Arial"/>
                        </a:rPr>
                        <a:t>End</a:t>
                      </a:r>
                    </a:p>
                  </a:txBody>
                  <a:tcPr marL="0" marR="0" marT="0" marB="0" horzOverflow="overflow">
                    <a:solidFill>
                      <a:srgbClr val="CFD7E7"/>
                    </a:solidFill>
                  </a:tcPr>
                </a:tc>
                <a:extLst>
                  <a:ext uri="{0D108BD9-81ED-4DB2-BD59-A6C34878D82A}">
                    <a16:rowId xmlns:a16="http://schemas.microsoft.com/office/drawing/2014/main" val="10001"/>
                  </a:ext>
                </a:extLst>
              </a:tr>
              <a:tr h="158435">
                <a:tc>
                  <a:txBody>
                    <a:bodyPr/>
                    <a:lstStyle/>
                    <a:p>
                      <a:pPr defTabSz="457200">
                        <a:defRPr sz="1800"/>
                      </a:pPr>
                      <a:r>
                        <a:rPr sz="1200" dirty="0">
                          <a:sym typeface="Arial"/>
                        </a:rPr>
                        <a:t>1</a:t>
                      </a:r>
                    </a:p>
                  </a:txBody>
                  <a:tcPr marL="0" marR="0" marT="0" marB="0" horzOverflow="overflow">
                    <a:solidFill>
                      <a:srgbClr val="E8ECF4"/>
                    </a:solidFill>
                  </a:tcPr>
                </a:tc>
                <a:tc>
                  <a:txBody>
                    <a:bodyPr/>
                    <a:lstStyle/>
                    <a:p>
                      <a:pPr defTabSz="457200">
                        <a:defRPr sz="1800"/>
                      </a:pPr>
                      <a:r>
                        <a:rPr sz="1200" dirty="0">
                          <a:sym typeface="Arial"/>
                        </a:rPr>
                        <a:t>20</a:t>
                      </a:r>
                    </a:p>
                  </a:txBody>
                  <a:tcPr marL="0" marR="0" marT="0" marB="0" horzOverflow="overflow">
                    <a:solidFill>
                      <a:srgbClr val="E8ECF4"/>
                    </a:solidFill>
                  </a:tcPr>
                </a:tc>
                <a:tc>
                  <a:txBody>
                    <a:bodyPr/>
                    <a:lstStyle/>
                    <a:p>
                      <a:pPr defTabSz="457200">
                        <a:defRPr sz="1800"/>
                      </a:pPr>
                      <a:r>
                        <a:rPr sz="1200" dirty="0">
                          <a:sym typeface="Arial"/>
                        </a:rPr>
                        <a:t>15</a:t>
                      </a:r>
                    </a:p>
                  </a:txBody>
                  <a:tcPr marL="0" marR="0" marT="0" marB="0" horzOverflow="overflow">
                    <a:solidFill>
                      <a:srgbClr val="E8ECF4"/>
                    </a:solidFill>
                  </a:tcPr>
                </a:tc>
                <a:extLst>
                  <a:ext uri="{0D108BD9-81ED-4DB2-BD59-A6C34878D82A}">
                    <a16:rowId xmlns:a16="http://schemas.microsoft.com/office/drawing/2014/main" val="10002"/>
                  </a:ext>
                </a:extLst>
              </a:tr>
              <a:tr h="169671">
                <a:tc>
                  <a:txBody>
                    <a:bodyPr/>
                    <a:lstStyle/>
                    <a:p>
                      <a:pPr defTabSz="457200">
                        <a:defRPr sz="1800"/>
                      </a:pPr>
                      <a:r>
                        <a:rPr sz="1200" dirty="0">
                          <a:sym typeface="Arial"/>
                        </a:rPr>
                        <a:t>2</a:t>
                      </a:r>
                    </a:p>
                  </a:txBody>
                  <a:tcPr marL="0" marR="0" marT="0" marB="0" horzOverflow="overflow">
                    <a:solidFill>
                      <a:srgbClr val="CFD7E7"/>
                    </a:solidFill>
                  </a:tcPr>
                </a:tc>
                <a:tc>
                  <a:txBody>
                    <a:bodyPr/>
                    <a:lstStyle/>
                    <a:p>
                      <a:pPr defTabSz="457200">
                        <a:defRPr sz="1800"/>
                      </a:pPr>
                      <a:r>
                        <a:rPr sz="1200" dirty="0">
                          <a:sym typeface="Arial"/>
                        </a:rPr>
                        <a:t>15</a:t>
                      </a:r>
                    </a:p>
                  </a:txBody>
                  <a:tcPr marL="0" marR="0" marT="0" marB="0" horzOverflow="overflow">
                    <a:solidFill>
                      <a:srgbClr val="CFD7E7"/>
                    </a:solidFill>
                  </a:tcPr>
                </a:tc>
                <a:tc>
                  <a:txBody>
                    <a:bodyPr/>
                    <a:lstStyle/>
                    <a:p>
                      <a:pPr defTabSz="457200">
                        <a:defRPr sz="1800"/>
                      </a:pPr>
                      <a:r>
                        <a:rPr sz="1200" dirty="0">
                          <a:sym typeface="Arial"/>
                        </a:rPr>
                        <a:t>11</a:t>
                      </a:r>
                    </a:p>
                  </a:txBody>
                  <a:tcPr marL="0" marR="0" marT="0" marB="0" horzOverflow="overflow">
                    <a:solidFill>
                      <a:srgbClr val="CFD7E7"/>
                    </a:solidFill>
                  </a:tcPr>
                </a:tc>
                <a:extLst>
                  <a:ext uri="{0D108BD9-81ED-4DB2-BD59-A6C34878D82A}">
                    <a16:rowId xmlns:a16="http://schemas.microsoft.com/office/drawing/2014/main" val="10003"/>
                  </a:ext>
                </a:extLst>
              </a:tr>
              <a:tr h="169671">
                <a:tc>
                  <a:txBody>
                    <a:bodyPr/>
                    <a:lstStyle/>
                    <a:p>
                      <a:pPr defTabSz="457200">
                        <a:defRPr sz="1800"/>
                      </a:pPr>
                      <a:r>
                        <a:rPr sz="1200" dirty="0">
                          <a:sym typeface="Arial"/>
                        </a:rPr>
                        <a:t>3</a:t>
                      </a:r>
                    </a:p>
                  </a:txBody>
                  <a:tcPr marL="0" marR="0" marT="0" marB="0" horzOverflow="overflow">
                    <a:solidFill>
                      <a:srgbClr val="E8ECF4"/>
                    </a:solidFill>
                  </a:tcPr>
                </a:tc>
                <a:tc>
                  <a:txBody>
                    <a:bodyPr/>
                    <a:lstStyle/>
                    <a:p>
                      <a:pPr defTabSz="457200">
                        <a:defRPr sz="1800"/>
                      </a:pPr>
                      <a:r>
                        <a:rPr sz="1200" dirty="0">
                          <a:sym typeface="Arial"/>
                        </a:rPr>
                        <a:t>11</a:t>
                      </a:r>
                    </a:p>
                  </a:txBody>
                  <a:tcPr marL="0" marR="0" marT="0" marB="0" horzOverflow="overflow">
                    <a:solidFill>
                      <a:srgbClr val="E8ECF4"/>
                    </a:solidFill>
                  </a:tcPr>
                </a:tc>
                <a:tc>
                  <a:txBody>
                    <a:bodyPr/>
                    <a:lstStyle/>
                    <a:p>
                      <a:pPr defTabSz="457200">
                        <a:defRPr sz="1800"/>
                      </a:pPr>
                      <a:r>
                        <a:rPr sz="1200" dirty="0">
                          <a:sym typeface="Arial"/>
                        </a:rPr>
                        <a:t>5</a:t>
                      </a:r>
                    </a:p>
                  </a:txBody>
                  <a:tcPr marL="0" marR="0" marT="0" marB="0" horzOverflow="overflow">
                    <a:solidFill>
                      <a:srgbClr val="E8ECF4"/>
                    </a:solidFill>
                  </a:tcPr>
                </a:tc>
                <a:extLst>
                  <a:ext uri="{0D108BD9-81ED-4DB2-BD59-A6C34878D82A}">
                    <a16:rowId xmlns:a16="http://schemas.microsoft.com/office/drawing/2014/main" val="10004"/>
                  </a:ext>
                </a:extLst>
              </a:tr>
              <a:tr h="169671">
                <a:tc>
                  <a:txBody>
                    <a:bodyPr/>
                    <a:lstStyle/>
                    <a:p>
                      <a:pPr defTabSz="457200">
                        <a:defRPr sz="1800"/>
                      </a:pPr>
                      <a:r>
                        <a:rPr sz="1200" dirty="0">
                          <a:sym typeface="Arial"/>
                        </a:rPr>
                        <a:t>4</a:t>
                      </a:r>
                    </a:p>
                  </a:txBody>
                  <a:tcPr marL="0" marR="0" marT="0" marB="0" horzOverflow="overflow">
                    <a:solidFill>
                      <a:srgbClr val="CFD7E7"/>
                    </a:solidFill>
                  </a:tcPr>
                </a:tc>
                <a:tc>
                  <a:txBody>
                    <a:bodyPr/>
                    <a:lstStyle/>
                    <a:p>
                      <a:pPr defTabSz="457200">
                        <a:defRPr sz="1800"/>
                      </a:pPr>
                      <a:r>
                        <a:rPr sz="1200" dirty="0">
                          <a:sym typeface="Arial"/>
                        </a:rPr>
                        <a:t>7</a:t>
                      </a:r>
                    </a:p>
                  </a:txBody>
                  <a:tcPr marL="0" marR="0" marT="0" marB="0" horzOverflow="overflow">
                    <a:solidFill>
                      <a:srgbClr val="CFD7E7"/>
                    </a:solidFill>
                  </a:tcPr>
                </a:tc>
                <a:tc>
                  <a:txBody>
                    <a:bodyPr/>
                    <a:lstStyle/>
                    <a:p>
                      <a:pPr algn="l" defTabSz="457200">
                        <a:defRPr>
                          <a:sym typeface="Arial"/>
                        </a:defRPr>
                      </a:pPr>
                      <a:endParaRPr dirty="0"/>
                    </a:p>
                  </a:txBody>
                  <a:tcPr marL="0" marR="0" marT="0" marB="0" horzOverflow="overflow">
                    <a:solidFill>
                      <a:srgbClr val="CFD7E7"/>
                    </a:solidFill>
                  </a:tcPr>
                </a:tc>
                <a:extLst>
                  <a:ext uri="{0D108BD9-81ED-4DB2-BD59-A6C34878D82A}">
                    <a16:rowId xmlns:a16="http://schemas.microsoft.com/office/drawing/2014/main" val="10005"/>
                  </a:ext>
                </a:extLst>
              </a:tr>
            </a:tbl>
          </a:graphicData>
        </a:graphic>
      </p:graphicFrame>
      <p:sp>
        <p:nvSpPr>
          <p:cNvPr id="36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366"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Don’t  make decision/commit if you can differ it at later point in time. Keep options open.…"/>
          <p:cNvSpPr txBox="1">
            <a:spLocks noGrp="1"/>
          </p:cNvSpPr>
          <p:nvPr>
            <p:ph type="body" idx="4294967295"/>
          </p:nvPr>
        </p:nvSpPr>
        <p:spPr>
          <a:xfrm>
            <a:off x="304800" y="1493837"/>
            <a:ext cx="8229600" cy="4525963"/>
          </a:xfrm>
          <a:prstGeom prst="rect">
            <a:avLst/>
          </a:prstGeom>
        </p:spPr>
        <p:txBody>
          <a:bodyPr/>
          <a:lstStyle/>
          <a:p>
            <a:pPr>
              <a:buClr>
                <a:srgbClr val="101141"/>
              </a:buClr>
              <a:buChar char="•"/>
              <a:defRPr sz="2400"/>
            </a:pPr>
            <a:endParaRPr dirty="0"/>
          </a:p>
          <a:p>
            <a:pPr>
              <a:buClr>
                <a:srgbClr val="101141"/>
              </a:buClr>
              <a:buChar char="•"/>
              <a:defRPr sz="2400"/>
            </a:pPr>
            <a:endParaRPr dirty="0"/>
          </a:p>
          <a:p>
            <a:pPr>
              <a:spcBef>
                <a:spcPts val="500"/>
              </a:spcBef>
              <a:buClr>
                <a:srgbClr val="101141"/>
              </a:buClr>
              <a:buChar char="•"/>
              <a:defRPr sz="2400"/>
            </a:pPr>
            <a:r>
              <a:rPr dirty="0"/>
              <a:t>Don’t  make decision/commit if you can differ it at later point in time. Keep options open.</a:t>
            </a:r>
          </a:p>
          <a:p>
            <a:pPr>
              <a:buClr>
                <a:srgbClr val="101141"/>
              </a:buClr>
              <a:buChar char="•"/>
              <a:defRPr sz="2400"/>
            </a:pPr>
            <a:endParaRPr dirty="0"/>
          </a:p>
          <a:p>
            <a:pPr>
              <a:spcBef>
                <a:spcPts val="500"/>
              </a:spcBef>
              <a:buClr>
                <a:srgbClr val="101141"/>
              </a:buClr>
              <a:buChar char="•"/>
              <a:defRPr sz="2400"/>
            </a:pPr>
            <a:r>
              <a:rPr dirty="0"/>
              <a:t>Continuously collect  and analyze the data or information </a:t>
            </a:r>
          </a:p>
        </p:txBody>
      </p:sp>
      <p:sp>
        <p:nvSpPr>
          <p:cNvPr id="705" name="4. Defer Commitment"/>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4. Defer Commitment</a:t>
            </a:r>
          </a:p>
        </p:txBody>
      </p:sp>
      <p:sp>
        <p:nvSpPr>
          <p:cNvPr id="706"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0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0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dirty="0"/>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Build a simple solution.…"/>
          <p:cNvSpPr txBox="1">
            <a:spLocks noGrp="1"/>
          </p:cNvSpPr>
          <p:nvPr>
            <p:ph type="body" idx="4294967295"/>
          </p:nvPr>
        </p:nvSpPr>
        <p:spPr>
          <a:xfrm>
            <a:off x="304800" y="1493837"/>
            <a:ext cx="8229600" cy="4525963"/>
          </a:xfrm>
          <a:prstGeom prst="rect">
            <a:avLst/>
          </a:prstGeom>
        </p:spPr>
        <p:txBody>
          <a:bodyPr/>
          <a:lstStyle/>
          <a:p>
            <a:pPr>
              <a:lnSpc>
                <a:spcPct val="90000"/>
              </a:lnSpc>
              <a:spcBef>
                <a:spcPts val="500"/>
              </a:spcBef>
              <a:buClr>
                <a:srgbClr val="101141"/>
              </a:buClr>
              <a:buChar char="•"/>
              <a:defRPr sz="2200"/>
            </a:pPr>
            <a:r>
              <a:rPr dirty="0"/>
              <a:t>Build a simple solution.</a:t>
            </a:r>
          </a:p>
          <a:p>
            <a:pPr>
              <a:lnSpc>
                <a:spcPct val="90000"/>
              </a:lnSpc>
              <a:buClr>
                <a:srgbClr val="101141"/>
              </a:buClr>
              <a:buChar char="•"/>
              <a:defRPr sz="2200"/>
            </a:pPr>
            <a:endParaRPr dirty="0"/>
          </a:p>
          <a:p>
            <a:pPr>
              <a:lnSpc>
                <a:spcPct val="90000"/>
              </a:lnSpc>
              <a:spcBef>
                <a:spcPts val="500"/>
              </a:spcBef>
              <a:buClr>
                <a:srgbClr val="101141"/>
              </a:buClr>
              <a:buChar char="•"/>
              <a:defRPr sz="2200"/>
            </a:pPr>
            <a:r>
              <a:rPr dirty="0"/>
              <a:t>Put it in front of customers</a:t>
            </a:r>
          </a:p>
          <a:p>
            <a:pPr>
              <a:lnSpc>
                <a:spcPct val="90000"/>
              </a:lnSpc>
              <a:buClr>
                <a:srgbClr val="101141"/>
              </a:buClr>
              <a:buChar char="•"/>
              <a:defRPr sz="2200"/>
            </a:pPr>
            <a:endParaRPr dirty="0"/>
          </a:p>
          <a:p>
            <a:pPr>
              <a:lnSpc>
                <a:spcPct val="90000"/>
              </a:lnSpc>
              <a:spcBef>
                <a:spcPts val="500"/>
              </a:spcBef>
              <a:buClr>
                <a:srgbClr val="101141"/>
              </a:buClr>
              <a:buChar char="•"/>
              <a:defRPr sz="2200"/>
            </a:pPr>
            <a:r>
              <a:rPr dirty="0"/>
              <a:t>Enhance incrementally based on customer feedback.</a:t>
            </a:r>
          </a:p>
          <a:p>
            <a:pPr>
              <a:lnSpc>
                <a:spcPct val="90000"/>
              </a:lnSpc>
              <a:buClr>
                <a:srgbClr val="101141"/>
              </a:buClr>
              <a:buChar char="•"/>
              <a:defRPr sz="2200"/>
            </a:pPr>
            <a:endParaRPr dirty="0"/>
          </a:p>
          <a:p>
            <a:pPr>
              <a:lnSpc>
                <a:spcPct val="90000"/>
              </a:lnSpc>
              <a:spcBef>
                <a:spcPts val="500"/>
              </a:spcBef>
              <a:buClr>
                <a:srgbClr val="101141"/>
              </a:buClr>
              <a:buChar char="•"/>
              <a:defRPr sz="2200"/>
            </a:pPr>
            <a:r>
              <a:rPr dirty="0"/>
              <a:t>Speed to market is an incredible competitive advantage esp. for Software.</a:t>
            </a:r>
          </a:p>
          <a:p>
            <a:pPr>
              <a:lnSpc>
                <a:spcPct val="90000"/>
              </a:lnSpc>
              <a:buClr>
                <a:srgbClr val="101141"/>
              </a:buClr>
              <a:buChar char="•"/>
              <a:defRPr sz="2200"/>
            </a:pPr>
            <a:endParaRPr dirty="0"/>
          </a:p>
          <a:p>
            <a:pPr>
              <a:lnSpc>
                <a:spcPct val="90000"/>
              </a:lnSpc>
              <a:spcBef>
                <a:spcPts val="500"/>
              </a:spcBef>
              <a:buClr>
                <a:srgbClr val="101141"/>
              </a:buClr>
              <a:buChar char="•"/>
              <a:defRPr sz="2200"/>
            </a:pPr>
            <a:r>
              <a:rPr dirty="0"/>
              <a:t>What slows them down?</a:t>
            </a:r>
          </a:p>
          <a:p>
            <a:pPr marL="742950" lvl="1" indent="-285750">
              <a:lnSpc>
                <a:spcPct val="90000"/>
              </a:lnSpc>
              <a:spcBef>
                <a:spcPts val="0"/>
              </a:spcBef>
              <a:defRPr sz="1500"/>
            </a:pPr>
            <a:r>
              <a:rPr dirty="0"/>
              <a:t>Thinking too far in advance about future requirements</a:t>
            </a:r>
          </a:p>
          <a:p>
            <a:pPr marL="742950" lvl="1" indent="-285750">
              <a:lnSpc>
                <a:spcPct val="90000"/>
              </a:lnSpc>
              <a:spcBef>
                <a:spcPts val="0"/>
              </a:spcBef>
              <a:defRPr sz="1500"/>
            </a:pPr>
            <a:r>
              <a:rPr dirty="0"/>
              <a:t>Blockers that aren’t responded to with urgency</a:t>
            </a:r>
          </a:p>
          <a:p>
            <a:pPr marL="742950" lvl="1" indent="-285750">
              <a:lnSpc>
                <a:spcPct val="90000"/>
              </a:lnSpc>
              <a:spcBef>
                <a:spcPts val="0"/>
              </a:spcBef>
              <a:defRPr sz="1500"/>
            </a:pPr>
            <a:r>
              <a:rPr dirty="0"/>
              <a:t>Over-engineering solutions and business requirements</a:t>
            </a:r>
          </a:p>
        </p:txBody>
      </p:sp>
      <p:sp>
        <p:nvSpPr>
          <p:cNvPr id="711" name="5. Deliver Fast"/>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5. Deliver Fast</a:t>
            </a:r>
          </a:p>
        </p:txBody>
      </p:sp>
      <p:sp>
        <p:nvSpPr>
          <p:cNvPr id="712"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1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1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dirty="0"/>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Communicating proactively and effectively…"/>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rPr dirty="0"/>
              <a:t>Communicating proactively and effectively</a:t>
            </a:r>
          </a:p>
          <a:p>
            <a:pPr>
              <a:buClr>
                <a:srgbClr val="101141"/>
              </a:buClr>
              <a:buChar char="•"/>
              <a:defRPr sz="2400"/>
            </a:pPr>
            <a:endParaRPr dirty="0"/>
          </a:p>
          <a:p>
            <a:pPr>
              <a:spcBef>
                <a:spcPts val="500"/>
              </a:spcBef>
              <a:buClr>
                <a:srgbClr val="101141"/>
              </a:buClr>
              <a:buChar char="•"/>
              <a:defRPr sz="2400"/>
            </a:pPr>
            <a:r>
              <a:rPr dirty="0"/>
              <a:t>Encouraging healthy conflict</a:t>
            </a:r>
          </a:p>
          <a:p>
            <a:pPr>
              <a:buClr>
                <a:srgbClr val="101141"/>
              </a:buClr>
              <a:buChar char="•"/>
              <a:defRPr sz="2400"/>
            </a:pPr>
            <a:endParaRPr dirty="0"/>
          </a:p>
          <a:p>
            <a:pPr>
              <a:spcBef>
                <a:spcPts val="500"/>
              </a:spcBef>
              <a:buClr>
                <a:srgbClr val="101141"/>
              </a:buClr>
              <a:buChar char="•"/>
              <a:defRPr sz="2400"/>
            </a:pPr>
            <a:r>
              <a:rPr dirty="0"/>
              <a:t>Surfacing any work-related issues as a team (Blameless postmortem)</a:t>
            </a:r>
          </a:p>
          <a:p>
            <a:pPr>
              <a:buClr>
                <a:srgbClr val="101141"/>
              </a:buClr>
              <a:buChar char="•"/>
              <a:defRPr sz="2400"/>
            </a:pPr>
            <a:endParaRPr dirty="0"/>
          </a:p>
          <a:p>
            <a:pPr>
              <a:spcBef>
                <a:spcPts val="500"/>
              </a:spcBef>
              <a:buClr>
                <a:srgbClr val="101141"/>
              </a:buClr>
              <a:buChar char="•"/>
              <a:defRPr sz="2400"/>
            </a:pPr>
            <a:r>
              <a:rPr dirty="0"/>
              <a:t>Empowering each other to do their best work.</a:t>
            </a:r>
          </a:p>
        </p:txBody>
      </p:sp>
      <p:sp>
        <p:nvSpPr>
          <p:cNvPr id="717" name="6. Respect People"/>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6. Respect People</a:t>
            </a:r>
          </a:p>
        </p:txBody>
      </p:sp>
      <p:sp>
        <p:nvSpPr>
          <p:cNvPr id="718"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19"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20"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Value Stream mapping…"/>
          <p:cNvSpPr txBox="1">
            <a:spLocks noGrp="1"/>
          </p:cNvSpPr>
          <p:nvPr>
            <p:ph type="body" idx="4294967295"/>
          </p:nvPr>
        </p:nvSpPr>
        <p:spPr>
          <a:xfrm>
            <a:off x="304800" y="1493837"/>
            <a:ext cx="8229600" cy="4525963"/>
          </a:xfrm>
          <a:prstGeom prst="rect">
            <a:avLst/>
          </a:prstGeom>
        </p:spPr>
        <p:txBody>
          <a:bodyPr/>
          <a:lstStyle/>
          <a:p>
            <a:pPr>
              <a:spcBef>
                <a:spcPts val="500"/>
              </a:spcBef>
              <a:buClr>
                <a:srgbClr val="101141"/>
              </a:buClr>
              <a:buChar char="•"/>
              <a:defRPr sz="2400"/>
            </a:pPr>
            <a:r>
              <a:rPr dirty="0"/>
              <a:t>Value Stream mapping</a:t>
            </a:r>
          </a:p>
          <a:p>
            <a:pPr>
              <a:buClr>
                <a:srgbClr val="101141"/>
              </a:buClr>
              <a:buChar char="•"/>
              <a:defRPr sz="2400"/>
            </a:pPr>
            <a:endParaRPr dirty="0"/>
          </a:p>
          <a:p>
            <a:pPr>
              <a:spcBef>
                <a:spcPts val="500"/>
              </a:spcBef>
              <a:buClr>
                <a:srgbClr val="101141"/>
              </a:buClr>
              <a:buChar char="•"/>
              <a:defRPr sz="2400"/>
            </a:pPr>
            <a:r>
              <a:rPr dirty="0"/>
              <a:t>System thinking</a:t>
            </a:r>
          </a:p>
          <a:p>
            <a:pPr>
              <a:buClr>
                <a:srgbClr val="101141"/>
              </a:buClr>
              <a:buChar char="•"/>
              <a:defRPr sz="2400"/>
            </a:pPr>
            <a:endParaRPr dirty="0"/>
          </a:p>
          <a:p>
            <a:pPr>
              <a:spcBef>
                <a:spcPts val="500"/>
              </a:spcBef>
              <a:buClr>
                <a:srgbClr val="101141"/>
              </a:buClr>
              <a:buChar char="•"/>
              <a:defRPr sz="2400"/>
            </a:pPr>
            <a:r>
              <a:rPr dirty="0"/>
              <a:t>Operating with a better understanding of capacity and the downstream impact of work.</a:t>
            </a:r>
          </a:p>
        </p:txBody>
      </p:sp>
      <p:sp>
        <p:nvSpPr>
          <p:cNvPr id="723" name="7.Optimize the Whole"/>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7.Optimize the Whole</a:t>
            </a:r>
          </a:p>
        </p:txBody>
      </p:sp>
      <p:sp>
        <p:nvSpPr>
          <p:cNvPr id="724"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25"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26"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dirty="0"/>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mall deliverables…"/>
          <p:cNvSpPr txBox="1">
            <a:spLocks noGrp="1"/>
          </p:cNvSpPr>
          <p:nvPr>
            <p:ph type="body" idx="4294967295"/>
          </p:nvPr>
        </p:nvSpPr>
        <p:spPr>
          <a:xfrm>
            <a:off x="304800" y="1493837"/>
            <a:ext cx="8229600" cy="4525963"/>
          </a:xfrm>
          <a:prstGeom prst="rect">
            <a:avLst/>
          </a:prstGeom>
        </p:spPr>
        <p:txBody>
          <a:bodyPr>
            <a:normAutofit lnSpcReduction="10000"/>
          </a:bodyPr>
          <a:lstStyle/>
          <a:p>
            <a:pPr marL="336042" indent="-336042" defTabSz="896111">
              <a:spcBef>
                <a:spcPts val="500"/>
              </a:spcBef>
              <a:buClr>
                <a:srgbClr val="101141"/>
              </a:buClr>
              <a:buChar char="•"/>
              <a:defRPr sz="2352"/>
            </a:pPr>
            <a:r>
              <a:rPr dirty="0"/>
              <a:t>Small deliverables </a:t>
            </a:r>
          </a:p>
          <a:p>
            <a:pPr marL="336042" indent="-336042" defTabSz="896111">
              <a:buClr>
                <a:srgbClr val="101141"/>
              </a:buClr>
              <a:buChar char="•"/>
              <a:defRPr sz="2352"/>
            </a:pPr>
            <a:endParaRPr dirty="0"/>
          </a:p>
          <a:p>
            <a:pPr marL="336042" indent="-336042" defTabSz="896111">
              <a:spcBef>
                <a:spcPts val="500"/>
              </a:spcBef>
              <a:buClr>
                <a:srgbClr val="101141"/>
              </a:buClr>
              <a:buChar char="•"/>
              <a:defRPr sz="2352"/>
            </a:pPr>
            <a:r>
              <a:rPr dirty="0"/>
              <a:t>Limiting work in progress</a:t>
            </a:r>
          </a:p>
          <a:p>
            <a:pPr marL="336042" indent="-336042" defTabSz="896111">
              <a:buClr>
                <a:srgbClr val="101141"/>
              </a:buClr>
              <a:buChar char="•"/>
              <a:defRPr sz="2352"/>
            </a:pPr>
            <a:endParaRPr dirty="0"/>
          </a:p>
          <a:p>
            <a:pPr marL="336042" indent="-336042" defTabSz="896111">
              <a:spcBef>
                <a:spcPts val="500"/>
              </a:spcBef>
              <a:buClr>
                <a:srgbClr val="101141"/>
              </a:buClr>
              <a:buChar char="•"/>
              <a:defRPr sz="2352"/>
            </a:pPr>
            <a:r>
              <a:rPr dirty="0"/>
              <a:t>Information radiators and visibility into flow,</a:t>
            </a:r>
          </a:p>
          <a:p>
            <a:pPr marL="336042" indent="-336042" defTabSz="896111">
              <a:buClr>
                <a:srgbClr val="101141"/>
              </a:buClr>
              <a:buChar char="•"/>
              <a:defRPr sz="2352"/>
            </a:pPr>
            <a:endParaRPr dirty="0"/>
          </a:p>
          <a:p>
            <a:pPr marL="336042" indent="-336042" defTabSz="896111">
              <a:spcBef>
                <a:spcPts val="500"/>
              </a:spcBef>
              <a:buClr>
                <a:srgbClr val="101141"/>
              </a:buClr>
              <a:buChar char="•"/>
              <a:defRPr sz="2352"/>
            </a:pPr>
            <a:r>
              <a:rPr dirty="0"/>
              <a:t>Gathering, broadcasting and implementing customer feedback</a:t>
            </a:r>
          </a:p>
          <a:p>
            <a:pPr marL="336042" indent="-336042" defTabSz="896111">
              <a:buClr>
                <a:srgbClr val="101141"/>
              </a:buClr>
              <a:buChar char="•"/>
              <a:defRPr sz="2352"/>
            </a:pPr>
            <a:endParaRPr dirty="0"/>
          </a:p>
          <a:p>
            <a:pPr marL="336042" indent="-336042" defTabSz="896111">
              <a:spcBef>
                <a:spcPts val="500"/>
              </a:spcBef>
              <a:buClr>
                <a:srgbClr val="101141"/>
              </a:buClr>
              <a:buChar char="•"/>
              <a:defRPr sz="2352"/>
            </a:pPr>
            <a:r>
              <a:rPr dirty="0"/>
              <a:t>Empowered development teams who are free to experiment and improve. </a:t>
            </a:r>
          </a:p>
        </p:txBody>
      </p:sp>
      <p:sp>
        <p:nvSpPr>
          <p:cNvPr id="729" name="Lean Principles  that are Proven to Work"/>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Lean Principles  that are Proven to Work </a:t>
            </a:r>
          </a:p>
        </p:txBody>
      </p:sp>
      <p:sp>
        <p:nvSpPr>
          <p:cNvPr id="730"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3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3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Kanban"/>
          <p:cNvSpPr txBox="1">
            <a:spLocks noGrp="1"/>
          </p:cNvSpPr>
          <p:nvPr>
            <p:ph type="body" sz="half" idx="4294967295"/>
          </p:nvPr>
        </p:nvSpPr>
        <p:spPr>
          <a:xfrm>
            <a:off x="304800" y="4648200"/>
            <a:ext cx="8458200" cy="1600200"/>
          </a:xfrm>
          <a:prstGeom prst="rect">
            <a:avLst/>
          </a:prstGeom>
        </p:spPr>
        <p:txBody>
          <a:bodyPr/>
          <a:lstStyle>
            <a:lvl1pPr marL="0" indent="0">
              <a:lnSpc>
                <a:spcPts val="4200"/>
              </a:lnSpc>
              <a:spcBef>
                <a:spcPts val="0"/>
              </a:spcBef>
              <a:buSzTx/>
              <a:buNone/>
              <a:defRPr sz="4000" b="1"/>
            </a:lvl1pPr>
          </a:lstStyle>
          <a:p>
            <a:r>
              <a:rPr dirty="0"/>
              <a:t>Kanban</a:t>
            </a:r>
          </a:p>
        </p:txBody>
      </p:sp>
      <p:sp>
        <p:nvSpPr>
          <p:cNvPr id="735"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36"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37"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55</a:t>
            </a:fld>
            <a:endParaRPr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Taiichi Ohno, who was an industrial engineer at Toyota, developed the Kanban methodology in 2004 to improve efficiency at the manufacturing plant.…"/>
          <p:cNvSpPr txBox="1">
            <a:spLocks noGrp="1"/>
          </p:cNvSpPr>
          <p:nvPr>
            <p:ph type="body" idx="4294967295"/>
          </p:nvPr>
        </p:nvSpPr>
        <p:spPr>
          <a:xfrm>
            <a:off x="304800" y="1493837"/>
            <a:ext cx="8229600" cy="4983164"/>
          </a:xfrm>
          <a:prstGeom prst="rect">
            <a:avLst/>
          </a:prstGeom>
        </p:spPr>
        <p:txBody>
          <a:bodyPr/>
          <a:lstStyle/>
          <a:p>
            <a:pPr>
              <a:spcBef>
                <a:spcPts val="400"/>
              </a:spcBef>
              <a:buClr>
                <a:srgbClr val="101141"/>
              </a:buClr>
              <a:buChar char="•"/>
              <a:defRPr sz="2000"/>
            </a:pPr>
            <a:r>
              <a:rPr dirty="0"/>
              <a:t>Taiichi Ohno, who was an industrial engineer at Toyota, developed the Kanban methodology in 2004 to improve efficiency at the manufacturing plant.</a:t>
            </a:r>
          </a:p>
          <a:p>
            <a:pPr>
              <a:buClr>
                <a:srgbClr val="101141"/>
              </a:buClr>
              <a:buChar char="•"/>
              <a:defRPr sz="2000"/>
            </a:pPr>
            <a:endParaRPr dirty="0"/>
          </a:p>
          <a:p>
            <a:pPr>
              <a:spcBef>
                <a:spcPts val="400"/>
              </a:spcBef>
              <a:buClr>
                <a:srgbClr val="101141"/>
              </a:buClr>
              <a:buChar char="•"/>
              <a:defRPr sz="2000"/>
            </a:pPr>
            <a:r>
              <a:rPr dirty="0"/>
              <a:t>The Kanban method is an approach to continuously improving service delivery that emphasizes the smooth, fast flow of work.</a:t>
            </a:r>
          </a:p>
          <a:p>
            <a:pPr>
              <a:buClr>
                <a:srgbClr val="101141"/>
              </a:buClr>
              <a:buChar char="•"/>
              <a:defRPr sz="2000"/>
            </a:pPr>
            <a:endParaRPr dirty="0"/>
          </a:p>
          <a:p>
            <a:pPr>
              <a:spcBef>
                <a:spcPts val="400"/>
              </a:spcBef>
              <a:buClr>
                <a:srgbClr val="101141"/>
              </a:buClr>
              <a:buChar char="•"/>
              <a:defRPr sz="2000"/>
            </a:pPr>
            <a:r>
              <a:rPr dirty="0"/>
              <a:t>Kanban is not an Agile software development method (or process) or a software engineering methodology</a:t>
            </a:r>
          </a:p>
          <a:p>
            <a:pPr>
              <a:spcBef>
                <a:spcPts val="400"/>
              </a:spcBef>
              <a:buClr>
                <a:srgbClr val="101141"/>
              </a:buClr>
              <a:buChar char="•"/>
              <a:defRPr sz="2000"/>
            </a:pPr>
            <a:r>
              <a:rPr dirty="0"/>
              <a:t>Kanban is flow based methodology and  a pull system.</a:t>
            </a:r>
          </a:p>
          <a:p>
            <a:pPr>
              <a:buClr>
                <a:srgbClr val="101141"/>
              </a:buClr>
              <a:buChar char="•"/>
              <a:defRPr sz="2000"/>
            </a:pPr>
            <a:endParaRPr dirty="0"/>
          </a:p>
          <a:p>
            <a:pPr>
              <a:spcBef>
                <a:spcPts val="400"/>
              </a:spcBef>
              <a:buClr>
                <a:srgbClr val="101141"/>
              </a:buClr>
              <a:buChar char="•"/>
              <a:defRPr sz="2000"/>
            </a:pPr>
            <a:r>
              <a:rPr dirty="0"/>
              <a:t>Kanban does not prescribe specific roles or process steps as it is built on the concept of evolutionary change. </a:t>
            </a:r>
          </a:p>
        </p:txBody>
      </p:sp>
      <p:sp>
        <p:nvSpPr>
          <p:cNvPr id="740" name="Kanban"/>
          <p:cNvSpPr txBox="1"/>
          <p:nvPr/>
        </p:nvSpPr>
        <p:spPr>
          <a:xfrm>
            <a:off x="350520" y="152399"/>
            <a:ext cx="6233160"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marL="342900" indent="-685800">
              <a:lnSpc>
                <a:spcPts val="3600"/>
              </a:lnSpc>
              <a:defRPr sz="3600" b="1"/>
            </a:lvl1pPr>
          </a:lstStyle>
          <a:p>
            <a:r>
              <a:rPr dirty="0"/>
              <a:t>Kanban </a:t>
            </a:r>
          </a:p>
        </p:txBody>
      </p:sp>
      <p:sp>
        <p:nvSpPr>
          <p:cNvPr id="741"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4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4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56</a:t>
            </a:fld>
            <a:endParaRPr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5" name="image.png" descr="image.png"/>
          <p:cNvPicPr>
            <a:picLocks noChangeAspect="1"/>
          </p:cNvPicPr>
          <p:nvPr/>
        </p:nvPicPr>
        <p:blipFill>
          <a:blip r:embed="rId2"/>
          <a:stretch>
            <a:fillRect/>
          </a:stretch>
        </p:blipFill>
        <p:spPr>
          <a:xfrm>
            <a:off x="735012" y="381000"/>
            <a:ext cx="6154738" cy="5638800"/>
          </a:xfrm>
          <a:prstGeom prst="rect">
            <a:avLst/>
          </a:prstGeom>
          <a:ln w="12700">
            <a:miter lim="400000"/>
          </a:ln>
        </p:spPr>
      </p:pic>
      <p:sp>
        <p:nvSpPr>
          <p:cNvPr id="746"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47"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48"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57</a:t>
            </a:fld>
            <a:endParaRPr dirty="0"/>
          </a:p>
        </p:txBody>
      </p:sp>
      <p:pic>
        <p:nvPicPr>
          <p:cNvPr id="749" name="image.png" descr="image.png"/>
          <p:cNvPicPr>
            <a:picLocks noChangeAspect="1"/>
          </p:cNvPicPr>
          <p:nvPr/>
        </p:nvPicPr>
        <p:blipFill>
          <a:blip r:embed="rId3"/>
          <a:stretch>
            <a:fillRect/>
          </a:stretch>
        </p:blipFill>
        <p:spPr>
          <a:xfrm>
            <a:off x="5907087" y="6096000"/>
            <a:ext cx="3236913" cy="354013"/>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1" name="image.png" descr="image.png"/>
          <p:cNvPicPr>
            <a:picLocks noChangeAspect="1"/>
          </p:cNvPicPr>
          <p:nvPr/>
        </p:nvPicPr>
        <p:blipFill>
          <a:blip r:embed="rId2"/>
          <a:stretch>
            <a:fillRect/>
          </a:stretch>
        </p:blipFill>
        <p:spPr>
          <a:xfrm>
            <a:off x="990600" y="171450"/>
            <a:ext cx="5486400" cy="6083300"/>
          </a:xfrm>
          <a:prstGeom prst="rect">
            <a:avLst/>
          </a:prstGeom>
          <a:ln w="12700">
            <a:miter lim="400000"/>
          </a:ln>
        </p:spPr>
      </p:pic>
      <p:sp>
        <p:nvSpPr>
          <p:cNvPr id="752"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53"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54"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58</a:t>
            </a:fld>
            <a:endParaRPr dirty="0"/>
          </a:p>
        </p:txBody>
      </p:sp>
      <p:sp>
        <p:nvSpPr>
          <p:cNvPr id="755" name="How to use Kanban to improve your process"/>
          <p:cNvSpPr txBox="1"/>
          <p:nvPr/>
        </p:nvSpPr>
        <p:spPr>
          <a:xfrm>
            <a:off x="350519" y="171450"/>
            <a:ext cx="4480562" cy="617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dirty="0"/>
              <a:t>How to use Kanban to improve your process</a:t>
            </a:r>
          </a:p>
        </p:txBody>
      </p:sp>
      <p:sp>
        <p:nvSpPr>
          <p:cNvPr id="756" name="Ref: Head First Agile by Jennifer Greene; Andrew Stellman,…"/>
          <p:cNvSpPr txBox="1"/>
          <p:nvPr/>
        </p:nvSpPr>
        <p:spPr>
          <a:xfrm>
            <a:off x="5946457" y="6127750"/>
            <a:ext cx="3151824"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800"/>
            </a:pPr>
            <a:r>
              <a:rPr dirty="0"/>
              <a:t>Ref: Head First Agile by Jennifer Greene; Andrew Stellman,</a:t>
            </a:r>
          </a:p>
          <a:p>
            <a:pPr>
              <a:defRPr sz="800"/>
            </a:pPr>
            <a:r>
              <a:rPr dirty="0"/>
              <a:t>Published by O'Reilly Media, Inc., 2017</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 name="image.jpeg" descr="image.jpeg"/>
          <p:cNvPicPr>
            <a:picLocks noChangeAspect="1"/>
          </p:cNvPicPr>
          <p:nvPr/>
        </p:nvPicPr>
        <p:blipFill>
          <a:blip r:embed="rId2"/>
          <a:stretch>
            <a:fillRect/>
          </a:stretch>
        </p:blipFill>
        <p:spPr>
          <a:xfrm>
            <a:off x="152400" y="1447800"/>
            <a:ext cx="8705850" cy="4495800"/>
          </a:xfrm>
          <a:prstGeom prst="rect">
            <a:avLst/>
          </a:prstGeom>
          <a:ln w="12700">
            <a:miter lim="400000"/>
          </a:ln>
        </p:spPr>
      </p:pic>
      <p:sp>
        <p:nvSpPr>
          <p:cNvPr id="759" name="Typical Kanban board"/>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Typical Kanban board</a:t>
            </a:r>
          </a:p>
        </p:txBody>
      </p:sp>
      <p:sp>
        <p:nvSpPr>
          <p:cNvPr id="760"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61"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62"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59</a:t>
            </a:fld>
            <a:endParaRPr dirty="0"/>
          </a:p>
        </p:txBody>
      </p:sp>
      <p:sp>
        <p:nvSpPr>
          <p:cNvPr id="763" name="Ref: Agile Foundations - Principles, practices and frameworks, by Peter Measey…"/>
          <p:cNvSpPr txBox="1"/>
          <p:nvPr/>
        </p:nvSpPr>
        <p:spPr>
          <a:xfrm>
            <a:off x="4160519" y="6127750"/>
            <a:ext cx="4480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900"/>
            </a:pPr>
            <a:r>
              <a:rPr dirty="0"/>
              <a:t>Ref: Agile Foundations - Principles, practices and frameworks, by Peter Measey</a:t>
            </a:r>
          </a:p>
          <a:p>
            <a:pPr>
              <a:defRPr sz="900"/>
            </a:pPr>
            <a:r>
              <a:rPr dirty="0"/>
              <a:t>Published by BCS Learning &amp; Development Limited, 2015</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33ED9-B34B-8463-0BD6-2745301F1A08}"/>
              </a:ext>
            </a:extLst>
          </p:cNvPr>
          <p:cNvPicPr>
            <a:picLocks noChangeAspect="1"/>
          </p:cNvPicPr>
          <p:nvPr/>
        </p:nvPicPr>
        <p:blipFill>
          <a:blip r:embed="rId2"/>
          <a:stretch>
            <a:fillRect/>
          </a:stretch>
        </p:blipFill>
        <p:spPr>
          <a:xfrm>
            <a:off x="685800" y="514350"/>
            <a:ext cx="7772400" cy="5829300"/>
          </a:xfrm>
          <a:prstGeom prst="rect">
            <a:avLst/>
          </a:prstGeom>
        </p:spPr>
      </p:pic>
    </p:spTree>
    <p:extLst>
      <p:ext uri="{BB962C8B-B14F-4D97-AF65-F5344CB8AC3E}">
        <p14:creationId xmlns:p14="http://schemas.microsoft.com/office/powerpoint/2010/main" val="43387996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3" name="image.jpeg" descr="image.jpeg"/>
          <p:cNvPicPr>
            <a:picLocks noChangeAspect="1"/>
          </p:cNvPicPr>
          <p:nvPr/>
        </p:nvPicPr>
        <p:blipFill>
          <a:blip r:embed="rId2"/>
          <a:stretch>
            <a:fillRect/>
          </a:stretch>
        </p:blipFill>
        <p:spPr>
          <a:xfrm>
            <a:off x="381000" y="1676400"/>
            <a:ext cx="7772400" cy="4664075"/>
          </a:xfrm>
          <a:prstGeom prst="rect">
            <a:avLst/>
          </a:prstGeom>
          <a:ln w="12700">
            <a:miter lim="400000"/>
          </a:ln>
        </p:spPr>
      </p:pic>
      <p:sp>
        <p:nvSpPr>
          <p:cNvPr id="774" name="Cumulative flow diagram (Example-2)"/>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Cumulative flow diagram (Example-2)</a:t>
            </a:r>
          </a:p>
        </p:txBody>
      </p:sp>
      <p:sp>
        <p:nvSpPr>
          <p:cNvPr id="775"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76"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77"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60</a:t>
            </a:fld>
            <a:endParaRPr dirty="0"/>
          </a:p>
        </p:txBody>
      </p:sp>
      <p:sp>
        <p:nvSpPr>
          <p:cNvPr id="778" name="Ref: Agile Foundations - Principles, practices and frameworks, by Peter Measey…"/>
          <p:cNvSpPr txBox="1"/>
          <p:nvPr/>
        </p:nvSpPr>
        <p:spPr>
          <a:xfrm>
            <a:off x="4465319" y="6127750"/>
            <a:ext cx="4480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900"/>
            </a:pPr>
            <a:r>
              <a:rPr dirty="0"/>
              <a:t>Ref: Agile Foundations - Principles, practices and frameworks, by Peter Measey</a:t>
            </a:r>
          </a:p>
          <a:p>
            <a:pPr>
              <a:defRPr sz="900"/>
            </a:pPr>
            <a:r>
              <a:rPr dirty="0"/>
              <a:t>Published by BCS Learning &amp; Development Limited, 2015</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Cumulative flow diagram (Example-3)"/>
          <p:cNvSpPr txBox="1">
            <a:spLocks noGrp="1"/>
          </p:cNvSpPr>
          <p:nvPr>
            <p:ph type="body" sz="quarter" idx="4294967295"/>
          </p:nvPr>
        </p:nvSpPr>
        <p:spPr>
          <a:xfrm>
            <a:off x="304800" y="152399"/>
            <a:ext cx="6324600" cy="1143002"/>
          </a:xfrm>
          <a:prstGeom prst="rect">
            <a:avLst/>
          </a:prstGeom>
        </p:spPr>
        <p:txBody>
          <a:bodyPr anchor="ctr"/>
          <a:lstStyle>
            <a:lvl1pPr indent="-685800">
              <a:lnSpc>
                <a:spcPts val="3600"/>
              </a:lnSpc>
              <a:spcBef>
                <a:spcPts val="0"/>
              </a:spcBef>
              <a:buSzTx/>
              <a:buNone/>
              <a:defRPr sz="3600" b="1"/>
            </a:lvl1pPr>
          </a:lstStyle>
          <a:p>
            <a:r>
              <a:rPr dirty="0"/>
              <a:t>Cumulative flow diagram (Example-3)</a:t>
            </a:r>
          </a:p>
        </p:txBody>
      </p:sp>
      <p:sp>
        <p:nvSpPr>
          <p:cNvPr id="781" name="6-Feb-22"/>
          <p:cNvSpPr txBox="1"/>
          <p:nvPr/>
        </p:nvSpPr>
        <p:spPr>
          <a:xfrm>
            <a:off x="502919" y="6400413"/>
            <a:ext cx="204216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898989"/>
                </a:solidFill>
                <a:latin typeface="+mj-lt"/>
                <a:ea typeface="+mj-ea"/>
                <a:cs typeface="+mj-cs"/>
                <a:sym typeface="Calibri"/>
              </a:defRPr>
            </a:lvl1pPr>
          </a:lstStyle>
          <a:p>
            <a:r>
              <a:rPr lang="en-US" dirty="0"/>
              <a:t>03-10/02/24</a:t>
            </a:r>
            <a:endParaRPr dirty="0"/>
          </a:p>
        </p:txBody>
      </p:sp>
      <p:sp>
        <p:nvSpPr>
          <p:cNvPr id="782" name="S2-21 SE ZG544 Agile Software Process"/>
          <p:cNvSpPr txBox="1"/>
          <p:nvPr/>
        </p:nvSpPr>
        <p:spPr>
          <a:xfrm>
            <a:off x="3169920" y="6400413"/>
            <a:ext cx="2804160"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898989"/>
                </a:solidFill>
                <a:latin typeface="+mj-lt"/>
                <a:ea typeface="+mj-ea"/>
                <a:cs typeface="+mj-cs"/>
                <a:sym typeface="Calibri"/>
              </a:defRPr>
            </a:lvl1pPr>
          </a:lstStyle>
          <a:p>
            <a:r>
              <a:rPr lang="en-US" dirty="0"/>
              <a:t>S2-23</a:t>
            </a:r>
            <a:r>
              <a:rPr dirty="0"/>
              <a:t> SE ZG544 Agile Software Process</a:t>
            </a:r>
          </a:p>
        </p:txBody>
      </p:sp>
      <p:sp>
        <p:nvSpPr>
          <p:cNvPr id="783" name="Slide Number"/>
          <p:cNvSpPr txBox="1">
            <a:spLocks noGrp="1"/>
          </p:cNvSpPr>
          <p:nvPr>
            <p:ph type="sldNum" sz="quarter" idx="2"/>
          </p:nvPr>
        </p:nvSpPr>
        <p:spPr>
          <a:xfrm>
            <a:off x="8428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61</a:t>
            </a:fld>
            <a:endParaRPr dirty="0"/>
          </a:p>
        </p:txBody>
      </p:sp>
      <p:pic>
        <p:nvPicPr>
          <p:cNvPr id="784" name="image.png" descr="image.png"/>
          <p:cNvPicPr>
            <a:picLocks noChangeAspect="1"/>
          </p:cNvPicPr>
          <p:nvPr/>
        </p:nvPicPr>
        <p:blipFill>
          <a:blip r:embed="rId2"/>
          <a:stretch>
            <a:fillRect/>
          </a:stretch>
        </p:blipFill>
        <p:spPr>
          <a:xfrm>
            <a:off x="1066800" y="1381125"/>
            <a:ext cx="7162800" cy="5075238"/>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Module-4 XP-Technical Practices"/>
          <p:cNvSpPr txBox="1">
            <a:spLocks noGrp="1"/>
          </p:cNvSpPr>
          <p:nvPr>
            <p:ph type="body" sz="half" idx="4294967295"/>
          </p:nvPr>
        </p:nvSpPr>
        <p:spPr>
          <a:xfrm>
            <a:off x="304800" y="4648200"/>
            <a:ext cx="8458200" cy="1600200"/>
          </a:xfrm>
          <a:prstGeom prst="rect">
            <a:avLst/>
          </a:prstGeom>
        </p:spPr>
        <p:txBody>
          <a:bodyPr lIns="40817" tIns="40817" rIns="40817" bIns="40817"/>
          <a:lstStyle>
            <a:lvl1pPr marL="0" indent="0">
              <a:lnSpc>
                <a:spcPts val="3700"/>
              </a:lnSpc>
              <a:spcBef>
                <a:spcPts val="0"/>
              </a:spcBef>
              <a:buSzTx/>
              <a:buNone/>
              <a:defRPr sz="3600" b="1"/>
            </a:lvl1pPr>
          </a:lstStyle>
          <a:p>
            <a:r>
              <a:rPr dirty="0"/>
              <a:t>Module-4 XP-Technical Practices</a:t>
            </a:r>
          </a:p>
        </p:txBody>
      </p:sp>
      <p:sp>
        <p:nvSpPr>
          <p:cNvPr id="787"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788"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789"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62</a:t>
            </a:fld>
            <a:endParaRPr dirty="0"/>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1" name="image.png" descr="image.png"/>
          <p:cNvPicPr>
            <a:picLocks noChangeAspect="1"/>
          </p:cNvPicPr>
          <p:nvPr/>
        </p:nvPicPr>
        <p:blipFill>
          <a:blip r:embed="rId2"/>
          <a:stretch>
            <a:fillRect/>
          </a:stretch>
        </p:blipFill>
        <p:spPr>
          <a:xfrm>
            <a:off x="381000" y="1417637"/>
            <a:ext cx="8555038" cy="5211763"/>
          </a:xfrm>
          <a:prstGeom prst="rect">
            <a:avLst/>
          </a:prstGeom>
          <a:ln w="12700">
            <a:miter lim="400000"/>
          </a:ln>
        </p:spPr>
      </p:pic>
      <p:sp>
        <p:nvSpPr>
          <p:cNvPr id="792" name="XP-Technical Practices"/>
          <p:cNvSpPr txBox="1">
            <a:spLocks noGrp="1"/>
          </p:cNvSpPr>
          <p:nvPr>
            <p:ph type="body" sz="quarter" idx="4294967295"/>
          </p:nvPr>
        </p:nvSpPr>
        <p:spPr>
          <a:xfrm>
            <a:off x="304800" y="152399"/>
            <a:ext cx="6324600" cy="1143002"/>
          </a:xfrm>
          <a:prstGeom prst="rect">
            <a:avLst/>
          </a:prstGeom>
        </p:spPr>
        <p:txBody>
          <a:bodyPr lIns="40817" tIns="40817" rIns="40817" bIns="40817" anchor="ctr"/>
          <a:lstStyle>
            <a:lvl1pPr marL="304800" indent="-609600">
              <a:lnSpc>
                <a:spcPts val="3200"/>
              </a:lnSpc>
              <a:spcBef>
                <a:spcPts val="0"/>
              </a:spcBef>
              <a:buSzTx/>
              <a:buNone/>
              <a:defRPr b="1"/>
            </a:lvl1pPr>
          </a:lstStyle>
          <a:p>
            <a:r>
              <a:rPr dirty="0"/>
              <a:t>XP-Technical Practices</a:t>
            </a:r>
          </a:p>
        </p:txBody>
      </p:sp>
      <p:sp>
        <p:nvSpPr>
          <p:cNvPr id="793"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794"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795"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63</a:t>
            </a:fld>
            <a:endParaRPr dirty="0"/>
          </a:p>
        </p:txBody>
      </p:sp>
      <p:sp>
        <p:nvSpPr>
          <p:cNvPr id="796" name="TDD: Write tests before you write the code"/>
          <p:cNvSpPr txBox="1"/>
          <p:nvPr/>
        </p:nvSpPr>
        <p:spPr>
          <a:xfrm>
            <a:off x="838200" y="1447800"/>
            <a:ext cx="2057400" cy="770312"/>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lvl1pPr>
              <a:defRPr sz="1600"/>
            </a:lvl1pPr>
          </a:lstStyle>
          <a:p>
            <a:r>
              <a:rPr dirty="0"/>
              <a:t>TDD: Write tests before you write the code</a:t>
            </a:r>
          </a:p>
        </p:txBody>
      </p:sp>
      <p:sp>
        <p:nvSpPr>
          <p:cNvPr id="797" name="Find any new problem as quickly as possible.(within 10 minutes)…"/>
          <p:cNvSpPr txBox="1"/>
          <p:nvPr/>
        </p:nvSpPr>
        <p:spPr>
          <a:xfrm>
            <a:off x="5945187" y="1417637"/>
            <a:ext cx="2895601" cy="998912"/>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lvl1pPr>
              <a:defRPr sz="1600"/>
            </a:lvl1pPr>
            <a:lvl2pPr marL="742950" indent="-285750">
              <a:buSzPct val="100000"/>
              <a:buFont typeface="Arial"/>
              <a:buChar char="•"/>
              <a:defRPr sz="1600"/>
            </a:lvl2pPr>
          </a:lstStyle>
          <a:p>
            <a:r>
              <a:rPr dirty="0"/>
              <a:t>Find any new problem as quickly as possible.(within 10 minutes)</a:t>
            </a:r>
          </a:p>
          <a:p>
            <a:pPr lvl="1"/>
            <a:r>
              <a:rPr dirty="0"/>
              <a:t>Build, Deploy, Test</a:t>
            </a:r>
          </a:p>
        </p:txBody>
      </p:sp>
      <p:sp>
        <p:nvSpPr>
          <p:cNvPr id="798" name="This is a process of building, deploying and testing all the time. (Many times a day)"/>
          <p:cNvSpPr txBox="1"/>
          <p:nvPr/>
        </p:nvSpPr>
        <p:spPr>
          <a:xfrm>
            <a:off x="5715000" y="5105400"/>
            <a:ext cx="2895600" cy="770312"/>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lvl1pPr>
              <a:defRPr sz="1600"/>
            </a:lvl1pPr>
          </a:lstStyle>
          <a:p>
            <a:r>
              <a:rPr dirty="0"/>
              <a:t>This is a process of building, deploying and testing all the time. (Many times a day)</a:t>
            </a:r>
          </a:p>
        </p:txBody>
      </p:sp>
      <p:sp>
        <p:nvSpPr>
          <p:cNvPr id="799" name="Source: The Agile Sketchpad Dawn Griffiths David Griffiths"/>
          <p:cNvSpPr txBox="1"/>
          <p:nvPr/>
        </p:nvSpPr>
        <p:spPr>
          <a:xfrm>
            <a:off x="5679618" y="6326187"/>
            <a:ext cx="3194965" cy="1926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spAutoFit/>
          </a:bodyPr>
          <a:lstStyle>
            <a:lvl1pPr>
              <a:defRPr sz="800"/>
            </a:lvl1pPr>
          </a:lstStyle>
          <a:p>
            <a:r>
              <a:rPr dirty="0"/>
              <a:t>Source: The Agile Sketchpad Dawn Griffiths David Griffiths</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Scope Creep:…"/>
          <p:cNvSpPr txBox="1">
            <a:spLocks noGrp="1"/>
          </p:cNvSpPr>
          <p:nvPr>
            <p:ph type="body" idx="4294967295"/>
          </p:nvPr>
        </p:nvSpPr>
        <p:spPr>
          <a:xfrm>
            <a:off x="304800" y="1493837"/>
            <a:ext cx="8229600" cy="4906963"/>
          </a:xfrm>
          <a:prstGeom prst="rect">
            <a:avLst/>
          </a:prstGeom>
        </p:spPr>
        <p:txBody>
          <a:bodyPr lIns="40817" tIns="40817" rIns="40817" bIns="40817"/>
          <a:lstStyle/>
          <a:p>
            <a:pPr marL="0" indent="0" defTabSz="815975">
              <a:spcBef>
                <a:spcPts val="500"/>
              </a:spcBef>
              <a:buSzTx/>
              <a:buNone/>
              <a:defRPr sz="2100"/>
            </a:pPr>
            <a:r>
              <a:rPr dirty="0"/>
              <a:t>Scope Creep:</a:t>
            </a:r>
          </a:p>
          <a:p>
            <a:pPr marL="0" indent="0" defTabSz="815975">
              <a:spcBef>
                <a:spcPts val="400"/>
              </a:spcBef>
              <a:buClr>
                <a:srgbClr val="101141"/>
              </a:buClr>
              <a:buChar char="•"/>
              <a:defRPr sz="1800"/>
            </a:pPr>
            <a:r>
              <a:rPr dirty="0"/>
              <a:t>One common reason why scope creep occurs is lack of documentation with clearly defined requirements. </a:t>
            </a:r>
          </a:p>
          <a:p>
            <a:pPr marL="0" indent="0" defTabSz="815975">
              <a:spcBef>
                <a:spcPts val="400"/>
              </a:spcBef>
              <a:buClr>
                <a:srgbClr val="101141"/>
              </a:buClr>
              <a:buChar char="•"/>
              <a:defRPr sz="1800"/>
            </a:pPr>
            <a:r>
              <a:rPr dirty="0"/>
              <a:t>This problem can be mitigated through test driven development. </a:t>
            </a:r>
          </a:p>
          <a:p>
            <a:pPr marL="0" indent="0" defTabSz="815975">
              <a:spcBef>
                <a:spcPts val="400"/>
              </a:spcBef>
              <a:buClr>
                <a:srgbClr val="101141"/>
              </a:buClr>
              <a:buChar char="•"/>
              <a:defRPr sz="1800"/>
            </a:pPr>
            <a:r>
              <a:rPr dirty="0"/>
              <a:t>In a TDD environment, developers write unit tests to test particular segments ‒ units ‒ of code. Unit tests serve as specifications that describe the precise features that should be implemented. </a:t>
            </a:r>
          </a:p>
          <a:p>
            <a:pPr marL="0" indent="0" defTabSz="815975">
              <a:spcBef>
                <a:spcPts val="400"/>
              </a:spcBef>
              <a:buClr>
                <a:srgbClr val="101141"/>
              </a:buClr>
              <a:buChar char="•"/>
              <a:defRPr sz="1800"/>
            </a:pPr>
            <a:r>
              <a:rPr dirty="0"/>
              <a:t>Therefore, well-specified tests prevent developers from writing superfluous code. </a:t>
            </a:r>
          </a:p>
          <a:p>
            <a:pPr marL="0" indent="0" defTabSz="815975">
              <a:spcBef>
                <a:spcPts val="400"/>
              </a:spcBef>
              <a:buClr>
                <a:srgbClr val="101141"/>
              </a:buClr>
              <a:buChar char="•"/>
              <a:defRPr sz="1800"/>
            </a:pPr>
            <a:r>
              <a:rPr dirty="0"/>
              <a:t>TDD helps developers focus on what’s necessary and prevents gold plating ‒ adding unnecessary or unwanted features that weren’t specified in the project requirements.</a:t>
            </a:r>
          </a:p>
        </p:txBody>
      </p:sp>
      <p:sp>
        <p:nvSpPr>
          <p:cNvPr id="802" name="TDD Helps You Avoid Scope Creep"/>
          <p:cNvSpPr txBox="1"/>
          <p:nvPr/>
        </p:nvSpPr>
        <p:spPr>
          <a:xfrm>
            <a:off x="345618" y="152399"/>
            <a:ext cx="6242964"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normAutofit/>
          </a:bodyPr>
          <a:lstStyle>
            <a:lvl1pPr marL="304800" indent="-609600">
              <a:lnSpc>
                <a:spcPts val="3200"/>
              </a:lnSpc>
              <a:defRPr sz="3200" b="1"/>
            </a:lvl1pPr>
          </a:lstStyle>
          <a:p>
            <a:r>
              <a:rPr dirty="0"/>
              <a:t>TDD Helps You Avoid Scope Creep</a:t>
            </a:r>
          </a:p>
        </p:txBody>
      </p:sp>
      <p:sp>
        <p:nvSpPr>
          <p:cNvPr id="803"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804"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805"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64</a:t>
            </a:fld>
            <a:endParaRPr dirty="0"/>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Code comments can get out of date , but the automated tests should be up-to-date, otherwise the tests will break the code. By looking at the test we can infer what the code supposed to do…"/>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500"/>
              </a:spcBef>
              <a:buClr>
                <a:srgbClr val="101141"/>
              </a:buClr>
              <a:buChar char="•"/>
              <a:defRPr sz="2100"/>
            </a:pPr>
            <a:r>
              <a:rPr dirty="0"/>
              <a:t>Code comments can get out of date , but the automated tests should be up-to-date, otherwise the tests will break the code. By looking at the test we can infer what the code supposed to do</a:t>
            </a:r>
          </a:p>
          <a:p>
            <a:pPr marL="304800" indent="-304800" defTabSz="815975">
              <a:spcBef>
                <a:spcPts val="500"/>
              </a:spcBef>
              <a:buClr>
                <a:srgbClr val="101141"/>
              </a:buClr>
              <a:buChar char="•"/>
              <a:defRPr sz="2100"/>
            </a:pPr>
            <a:r>
              <a:rPr dirty="0"/>
              <a:t>Tests can serve as documentation to a developer. If you're unsure of how a class or library works, go and have a read through the tests. </a:t>
            </a:r>
          </a:p>
        </p:txBody>
      </p:sp>
      <p:sp>
        <p:nvSpPr>
          <p:cNvPr id="808" name="TDD can serve as living documentation"/>
          <p:cNvSpPr txBox="1"/>
          <p:nvPr/>
        </p:nvSpPr>
        <p:spPr>
          <a:xfrm>
            <a:off x="345618" y="152399"/>
            <a:ext cx="6242964"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normAutofit/>
          </a:bodyPr>
          <a:lstStyle>
            <a:lvl1pPr marL="304800" indent="-609600">
              <a:lnSpc>
                <a:spcPts val="3200"/>
              </a:lnSpc>
              <a:defRPr sz="3200" b="1"/>
            </a:lvl1pPr>
          </a:lstStyle>
          <a:p>
            <a:r>
              <a:rPr dirty="0"/>
              <a:t>TDD can serve as living documentation</a:t>
            </a:r>
          </a:p>
        </p:txBody>
      </p:sp>
      <p:sp>
        <p:nvSpPr>
          <p:cNvPr id="809"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810"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811"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65</a:t>
            </a:fld>
            <a:endParaRPr dirty="0"/>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A good test suite allows you to refactor, which allows you to improve your design over time.…"/>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400"/>
              </a:spcBef>
              <a:buClr>
                <a:srgbClr val="101141"/>
              </a:buClr>
              <a:buChar char="•"/>
              <a:defRPr sz="1800"/>
            </a:pPr>
            <a:r>
              <a:rPr dirty="0"/>
              <a:t>A good test suite allows you to refactor, which allows you to improve your design over time.</a:t>
            </a:r>
          </a:p>
          <a:p>
            <a:pPr marL="304800" indent="-304800" defTabSz="815975">
              <a:spcBef>
                <a:spcPts val="400"/>
              </a:spcBef>
              <a:buClr>
                <a:srgbClr val="101141"/>
              </a:buClr>
              <a:buChar char="•"/>
              <a:defRPr sz="1800"/>
            </a:pPr>
            <a:r>
              <a:rPr dirty="0"/>
              <a:t>The TDD cycle is very detail-oriented and requires you to make some design decisions when writing tests, rather than when writing production code. I find this helps to think about design issues more deeply.</a:t>
            </a:r>
          </a:p>
          <a:p>
            <a:pPr marL="304800" indent="-304800" defTabSz="815975">
              <a:spcBef>
                <a:spcPts val="400"/>
              </a:spcBef>
              <a:buClr>
                <a:srgbClr val="101141"/>
              </a:buClr>
              <a:buChar char="•"/>
              <a:defRPr sz="1800"/>
            </a:pPr>
            <a:r>
              <a:rPr dirty="0"/>
              <a:t>TDD makes some design problems more obvious.</a:t>
            </a:r>
          </a:p>
          <a:p>
            <a:pPr marL="304800" indent="-304800" defTabSz="815975">
              <a:spcBef>
                <a:spcPts val="400"/>
              </a:spcBef>
              <a:buClr>
                <a:srgbClr val="101141"/>
              </a:buClr>
              <a:buChar char="•"/>
              <a:defRPr sz="1800"/>
            </a:pPr>
            <a:r>
              <a:rPr dirty="0"/>
              <a:t>Using automated tests, code needs to work with the</a:t>
            </a:r>
            <a:r>
              <a:rPr u="sng" dirty="0"/>
              <a:t> </a:t>
            </a:r>
            <a:r>
              <a:rPr dirty="0"/>
              <a:t>rest of the application and also with unit tests. The chances are the code can be reused elsewhere in your system. </a:t>
            </a:r>
          </a:p>
          <a:p>
            <a:pPr marL="304800" indent="-304800" defTabSz="815975">
              <a:spcBef>
                <a:spcPts val="400"/>
              </a:spcBef>
              <a:buClr>
                <a:srgbClr val="101141"/>
              </a:buClr>
              <a:buChar char="•"/>
              <a:defRPr sz="1800"/>
            </a:pPr>
            <a:r>
              <a:rPr dirty="0"/>
              <a:t>If you have difficulty in writing tests for the code, the changes are the code need to redesign.</a:t>
            </a:r>
          </a:p>
        </p:txBody>
      </p:sp>
      <p:sp>
        <p:nvSpPr>
          <p:cNvPr id="814" name="TDD Can Lead to Better Design"/>
          <p:cNvSpPr txBox="1"/>
          <p:nvPr/>
        </p:nvSpPr>
        <p:spPr>
          <a:xfrm>
            <a:off x="345618" y="152399"/>
            <a:ext cx="6242964"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normAutofit/>
          </a:bodyPr>
          <a:lstStyle>
            <a:lvl1pPr marL="304800" indent="-609600">
              <a:lnSpc>
                <a:spcPts val="3200"/>
              </a:lnSpc>
              <a:defRPr sz="3200" b="1"/>
            </a:lvl1pPr>
          </a:lstStyle>
          <a:p>
            <a:r>
              <a:rPr dirty="0"/>
              <a:t>TDD Can Lead to Better Design</a:t>
            </a:r>
          </a:p>
        </p:txBody>
      </p:sp>
      <p:sp>
        <p:nvSpPr>
          <p:cNvPr id="815"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816"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817"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66</a:t>
            </a:fld>
            <a:endParaRPr dirty="0"/>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One of the fundamental ideas behind the concept of test-first development is to let the tests show you what to implement in order to make progress on developing the software.…"/>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500"/>
              </a:spcBef>
              <a:buClr>
                <a:srgbClr val="101141"/>
              </a:buClr>
              <a:buChar char="•"/>
              <a:defRPr sz="2100"/>
            </a:pPr>
            <a:r>
              <a:rPr dirty="0"/>
              <a:t>One of the fundamental ideas behind the concept of test-first development is to let the tests show you what to implement in order to make progress on developing the software. </a:t>
            </a:r>
          </a:p>
          <a:p>
            <a:pPr marL="304800" indent="-304800" defTabSz="815975">
              <a:spcBef>
                <a:spcPts val="500"/>
              </a:spcBef>
              <a:buClr>
                <a:srgbClr val="101141"/>
              </a:buClr>
              <a:buChar char="•"/>
              <a:defRPr sz="2100"/>
            </a:pPr>
            <a:r>
              <a:rPr dirty="0"/>
              <a:t>You’re not just coding away, oblivious to the requirements of the piece of code you’re writing. You’re satisfying an explicit, unambiguous requirement expressed by a test. You’re making progress, and you’ve got a passing test to show for it.</a:t>
            </a:r>
          </a:p>
          <a:p>
            <a:pPr marL="304800" indent="-304800" defTabSz="815975">
              <a:spcBef>
                <a:spcPts val="500"/>
              </a:spcBef>
              <a:buClr>
                <a:srgbClr val="101141"/>
              </a:buClr>
              <a:buChar char="•"/>
              <a:defRPr sz="2100"/>
            </a:pPr>
            <a:r>
              <a:rPr dirty="0"/>
              <a:t>Forced to make the code to perform something useful because the tests are passed.</a:t>
            </a:r>
          </a:p>
        </p:txBody>
      </p:sp>
      <p:sp>
        <p:nvSpPr>
          <p:cNvPr id="820" name="TDD helps in Drive Progress"/>
          <p:cNvSpPr txBox="1"/>
          <p:nvPr/>
        </p:nvSpPr>
        <p:spPr>
          <a:xfrm>
            <a:off x="345618" y="152399"/>
            <a:ext cx="6242964"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normAutofit/>
          </a:bodyPr>
          <a:lstStyle>
            <a:lvl1pPr marL="304800" indent="-609600">
              <a:lnSpc>
                <a:spcPts val="3200"/>
              </a:lnSpc>
              <a:defRPr sz="3200" b="1"/>
            </a:lvl1pPr>
          </a:lstStyle>
          <a:p>
            <a:r>
              <a:rPr dirty="0"/>
              <a:t>TDD helps in Drive Progress</a:t>
            </a:r>
          </a:p>
        </p:txBody>
      </p:sp>
      <p:sp>
        <p:nvSpPr>
          <p:cNvPr id="821"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822"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823"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67</a:t>
            </a:fld>
            <a:endParaRPr dirty="0"/>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Unit tests are written by programers to ensure that the code does what they intend it to do.…"/>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500"/>
              </a:spcBef>
              <a:buClr>
                <a:srgbClr val="101141"/>
              </a:buClr>
              <a:buChar char="•"/>
              <a:defRPr sz="2100" b="1"/>
            </a:pPr>
            <a:r>
              <a:rPr dirty="0"/>
              <a:t>Unit tests</a:t>
            </a:r>
            <a:r>
              <a:rPr b="0" dirty="0"/>
              <a:t> are written by programmers to ensure that the code does what they intend it to do. </a:t>
            </a:r>
          </a:p>
          <a:p>
            <a:pPr marL="304800" indent="-304800" defTabSz="815975">
              <a:spcBef>
                <a:spcPts val="500"/>
              </a:spcBef>
              <a:buClr>
                <a:srgbClr val="101141"/>
              </a:buClr>
              <a:buChar char="•"/>
              <a:defRPr sz="2100" b="1"/>
            </a:pPr>
            <a:r>
              <a:rPr dirty="0"/>
              <a:t>Acceptance tests</a:t>
            </a:r>
            <a:r>
              <a:rPr b="0" dirty="0"/>
              <a:t> are written by business people (and QA) to make sure the code does what they intend it to do</a:t>
            </a:r>
          </a:p>
        </p:txBody>
      </p:sp>
      <p:sp>
        <p:nvSpPr>
          <p:cNvPr id="826" name="Unit and Acceptance Tests"/>
          <p:cNvSpPr txBox="1"/>
          <p:nvPr/>
        </p:nvSpPr>
        <p:spPr>
          <a:xfrm>
            <a:off x="345618" y="152399"/>
            <a:ext cx="6242964"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normAutofit/>
          </a:bodyPr>
          <a:lstStyle>
            <a:lvl1pPr marL="304800" indent="-609600">
              <a:lnSpc>
                <a:spcPts val="3200"/>
              </a:lnSpc>
              <a:defRPr sz="3200" b="1"/>
            </a:lvl1pPr>
          </a:lstStyle>
          <a:p>
            <a:r>
              <a:rPr dirty="0"/>
              <a:t>Unit and Acceptance Tests</a:t>
            </a:r>
          </a:p>
        </p:txBody>
      </p:sp>
      <p:sp>
        <p:nvSpPr>
          <p:cNvPr id="827"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828"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829"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68</a:t>
            </a:fld>
            <a:endParaRPr dirty="0"/>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One of the practices recommended by Extreme Programming (XP) is to keep a ten-minute build.  Kent Beck and Cynthia Andres write in Extreme Programming Explained (Second Edition):…"/>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500"/>
              </a:spcBef>
              <a:buClr>
                <a:srgbClr val="101141"/>
              </a:buClr>
              <a:buChar char="•"/>
              <a:defRPr sz="2100"/>
            </a:pPr>
            <a:r>
              <a:rPr dirty="0"/>
              <a:t>One of the practices recommended by Extreme Programming (XP) is to keep a ten-minute build.  Kent Beck and Cynthia Andres write in Extreme Programming Explained (Second Edition): </a:t>
            </a:r>
          </a:p>
          <a:p>
            <a:pPr marL="304800" indent="-304800" defTabSz="815975">
              <a:spcBef>
                <a:spcPts val="500"/>
              </a:spcBef>
              <a:buClr>
                <a:srgbClr val="101141"/>
              </a:buClr>
              <a:buChar char="•"/>
              <a:defRPr sz="2100"/>
            </a:pPr>
            <a:r>
              <a:rPr dirty="0"/>
              <a:t>"Automatically build the whole system, Deploy and run all of the tests in ten minutes.  A build that takes longer than ten minutes will be used much less often, missing the opportunity for feedback."</a:t>
            </a:r>
            <a:br>
              <a:rPr dirty="0"/>
            </a:br>
            <a:endParaRPr dirty="0"/>
          </a:p>
        </p:txBody>
      </p:sp>
      <p:sp>
        <p:nvSpPr>
          <p:cNvPr id="832" name="10-Minute Build"/>
          <p:cNvSpPr txBox="1"/>
          <p:nvPr/>
        </p:nvSpPr>
        <p:spPr>
          <a:xfrm>
            <a:off x="269418" y="152399"/>
            <a:ext cx="6242964"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normAutofit/>
          </a:bodyPr>
          <a:lstStyle>
            <a:lvl1pPr marL="304800" indent="-609600">
              <a:lnSpc>
                <a:spcPts val="3200"/>
              </a:lnSpc>
              <a:defRPr sz="3200" b="1"/>
            </a:lvl1pPr>
          </a:lstStyle>
          <a:p>
            <a:r>
              <a:rPr dirty="0"/>
              <a:t>10-Minute Build</a:t>
            </a:r>
          </a:p>
        </p:txBody>
      </p:sp>
      <p:sp>
        <p:nvSpPr>
          <p:cNvPr id="833"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834"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835"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69</a:t>
            </a:fld>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BB8451-6190-C3E1-A87C-DE07F060B57C}"/>
              </a:ext>
            </a:extLst>
          </p:cNvPr>
          <p:cNvPicPr>
            <a:picLocks noChangeAspect="1"/>
          </p:cNvPicPr>
          <p:nvPr/>
        </p:nvPicPr>
        <p:blipFill>
          <a:blip r:embed="rId2"/>
          <a:stretch>
            <a:fillRect/>
          </a:stretch>
        </p:blipFill>
        <p:spPr>
          <a:xfrm>
            <a:off x="685800" y="514350"/>
            <a:ext cx="7772400" cy="5829300"/>
          </a:xfrm>
          <a:prstGeom prst="rect">
            <a:avLst/>
          </a:prstGeom>
        </p:spPr>
      </p:pic>
    </p:spTree>
    <p:extLst>
      <p:ext uri="{BB962C8B-B14F-4D97-AF65-F5344CB8AC3E}">
        <p14:creationId xmlns:p14="http://schemas.microsoft.com/office/powerpoint/2010/main" val="351921270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Continuous Integration (CI) is a development practice that requires developers to integrate code into a shared repository several times a day. Each check-in is then verified by an automated build, allowing teams to detect problems early.…"/>
          <p:cNvSpPr txBox="1">
            <a:spLocks noGrp="1"/>
          </p:cNvSpPr>
          <p:nvPr>
            <p:ph type="body" idx="4294967295"/>
          </p:nvPr>
        </p:nvSpPr>
        <p:spPr>
          <a:xfrm>
            <a:off x="304800" y="1493837"/>
            <a:ext cx="8229600" cy="4525963"/>
          </a:xfrm>
          <a:prstGeom prst="rect">
            <a:avLst/>
          </a:prstGeom>
        </p:spPr>
        <p:txBody>
          <a:bodyPr lIns="40817" tIns="40817" rIns="40817" bIns="40817"/>
          <a:lstStyle/>
          <a:p>
            <a:pPr marL="304800" indent="-304800" defTabSz="815975">
              <a:spcBef>
                <a:spcPts val="400"/>
              </a:spcBef>
              <a:buClr>
                <a:srgbClr val="101141"/>
              </a:buClr>
              <a:buChar char="•"/>
              <a:defRPr sz="1800"/>
            </a:pPr>
            <a:r>
              <a:rPr dirty="0"/>
              <a:t>Continuous Integration (CI) is a development practice that requires developers to integrate code into a shared repository several times a day. Each check-in is then verified by an automated build, allowing teams to detect problems early.</a:t>
            </a:r>
          </a:p>
          <a:p>
            <a:pPr marL="304800" indent="-304800" defTabSz="815975">
              <a:spcBef>
                <a:spcPts val="400"/>
              </a:spcBef>
              <a:buClr>
                <a:srgbClr val="101141"/>
              </a:buClr>
              <a:buChar char="•"/>
              <a:defRPr sz="1800"/>
            </a:pPr>
            <a:r>
              <a:rPr dirty="0"/>
              <a:t>By integrating regularly, you can detect errors quickly, and locate them more easily</a:t>
            </a:r>
          </a:p>
        </p:txBody>
      </p:sp>
      <p:sp>
        <p:nvSpPr>
          <p:cNvPr id="838" name="Continuous Integration"/>
          <p:cNvSpPr txBox="1"/>
          <p:nvPr/>
        </p:nvSpPr>
        <p:spPr>
          <a:xfrm>
            <a:off x="345618" y="152399"/>
            <a:ext cx="6242964" cy="1143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normAutofit/>
          </a:bodyPr>
          <a:lstStyle>
            <a:lvl1pPr marL="304800" indent="-609600">
              <a:lnSpc>
                <a:spcPts val="3200"/>
              </a:lnSpc>
              <a:defRPr sz="3200" b="1"/>
            </a:lvl1pPr>
          </a:lstStyle>
          <a:p>
            <a:r>
              <a:rPr dirty="0"/>
              <a:t>Continuous Integration</a:t>
            </a:r>
          </a:p>
        </p:txBody>
      </p:sp>
      <p:sp>
        <p:nvSpPr>
          <p:cNvPr id="839"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840"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841"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70</a:t>
            </a:fld>
            <a:endParaRPr dirty="0"/>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 name="Thank you"/>
          <p:cNvSpPr txBox="1">
            <a:spLocks noGrp="1"/>
          </p:cNvSpPr>
          <p:nvPr>
            <p:ph type="body" sz="half" idx="4294967295"/>
          </p:nvPr>
        </p:nvSpPr>
        <p:spPr>
          <a:xfrm>
            <a:off x="304800" y="4648200"/>
            <a:ext cx="8458200" cy="1600200"/>
          </a:xfrm>
          <a:prstGeom prst="rect">
            <a:avLst/>
          </a:prstGeom>
        </p:spPr>
        <p:txBody>
          <a:bodyPr lIns="40817" tIns="40817" rIns="40817" bIns="40817"/>
          <a:lstStyle>
            <a:lvl1pPr marL="0" indent="0">
              <a:lnSpc>
                <a:spcPts val="3700"/>
              </a:lnSpc>
              <a:spcBef>
                <a:spcPts val="0"/>
              </a:spcBef>
              <a:buSzTx/>
              <a:buNone/>
              <a:defRPr sz="3600" b="1"/>
            </a:lvl1pPr>
          </a:lstStyle>
          <a:p>
            <a:r>
              <a:rPr dirty="0"/>
              <a:t>Thank you</a:t>
            </a:r>
          </a:p>
        </p:txBody>
      </p:sp>
      <p:sp>
        <p:nvSpPr>
          <p:cNvPr id="844"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845"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846" name="Slide Number"/>
          <p:cNvSpPr txBox="1">
            <a:spLocks noGrp="1"/>
          </p:cNvSpPr>
          <p:nvPr>
            <p:ph type="sldNum" sz="quarter" idx="2"/>
          </p:nvPr>
        </p:nvSpPr>
        <p:spPr>
          <a:xfrm>
            <a:off x="8450856" y="6431755"/>
            <a:ext cx="235945"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71</a:t>
            </a:fld>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 name="image.png" descr="image.png"/>
          <p:cNvPicPr>
            <a:picLocks noChangeAspect="1"/>
          </p:cNvPicPr>
          <p:nvPr/>
        </p:nvPicPr>
        <p:blipFill>
          <a:blip r:embed="rId2"/>
          <a:stretch>
            <a:fillRect/>
          </a:stretch>
        </p:blipFill>
        <p:spPr>
          <a:xfrm>
            <a:off x="609600" y="1524000"/>
            <a:ext cx="7620000" cy="4465638"/>
          </a:xfrm>
          <a:prstGeom prst="rect">
            <a:avLst/>
          </a:prstGeom>
          <a:ln w="12700">
            <a:miter lim="400000"/>
          </a:ln>
        </p:spPr>
      </p:pic>
      <p:sp>
        <p:nvSpPr>
          <p:cNvPr id="369" name="Progress Tracking - Scrum Task Board"/>
          <p:cNvSpPr txBox="1">
            <a:spLocks noGrp="1"/>
          </p:cNvSpPr>
          <p:nvPr>
            <p:ph type="body" sz="quarter" idx="4294967295"/>
          </p:nvPr>
        </p:nvSpPr>
        <p:spPr>
          <a:xfrm>
            <a:off x="304800" y="152399"/>
            <a:ext cx="6324600" cy="1143002"/>
          </a:xfrm>
          <a:prstGeom prst="rect">
            <a:avLst/>
          </a:prstGeom>
        </p:spPr>
        <p:txBody>
          <a:bodyPr lIns="40817" tIns="40817" rIns="40817" bIns="40817" anchor="ctr"/>
          <a:lstStyle>
            <a:lvl1pPr marL="304800" indent="-609600">
              <a:lnSpc>
                <a:spcPts val="3200"/>
              </a:lnSpc>
              <a:spcBef>
                <a:spcPts val="0"/>
              </a:spcBef>
              <a:buSzTx/>
              <a:buNone/>
              <a:defRPr b="1"/>
            </a:lvl1pPr>
          </a:lstStyle>
          <a:p>
            <a:r>
              <a:rPr dirty="0"/>
              <a:t>Progress Tracking - Scrum Task Board</a:t>
            </a:r>
          </a:p>
        </p:txBody>
      </p:sp>
      <p:sp>
        <p:nvSpPr>
          <p:cNvPr id="370" name="6-Feb-22"/>
          <p:cNvSpPr txBox="1"/>
          <p:nvPr/>
        </p:nvSpPr>
        <p:spPr>
          <a:xfrm>
            <a:off x="498018" y="6413853"/>
            <a:ext cx="2051965"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defTabSz="815975">
              <a:defRPr sz="1100">
                <a:solidFill>
                  <a:srgbClr val="898989"/>
                </a:solidFill>
                <a:latin typeface="+mj-lt"/>
                <a:ea typeface="+mj-ea"/>
                <a:cs typeface="+mj-cs"/>
                <a:sym typeface="Calibri"/>
              </a:defRPr>
            </a:lvl1pPr>
          </a:lstStyle>
          <a:p>
            <a:r>
              <a:rPr lang="en-US" dirty="0"/>
              <a:t>03-10/02/24</a:t>
            </a:r>
            <a:endParaRPr dirty="0"/>
          </a:p>
        </p:txBody>
      </p:sp>
      <p:sp>
        <p:nvSpPr>
          <p:cNvPr id="371" name="S2-21 SE ZG544 Agile Software Process"/>
          <p:cNvSpPr txBox="1"/>
          <p:nvPr/>
        </p:nvSpPr>
        <p:spPr>
          <a:xfrm>
            <a:off x="3165018" y="6413853"/>
            <a:ext cx="2813964" cy="2517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0817" tIns="40817" rIns="40817" bIns="40817" anchor="ctr">
            <a:spAutoFit/>
          </a:bodyPr>
          <a:lstStyle>
            <a:lvl1pPr algn="ctr" defTabSz="815975">
              <a:defRPr sz="1100">
                <a:solidFill>
                  <a:srgbClr val="898989"/>
                </a:solidFill>
                <a:latin typeface="+mj-lt"/>
                <a:ea typeface="+mj-ea"/>
                <a:cs typeface="+mj-cs"/>
                <a:sym typeface="Calibri"/>
              </a:defRPr>
            </a:lvl1pPr>
          </a:lstStyle>
          <a:p>
            <a:r>
              <a:rPr lang="en-US" dirty="0"/>
              <a:t>S2-23</a:t>
            </a:r>
            <a:r>
              <a:rPr dirty="0"/>
              <a:t> SE ZG544 Agile Software Process</a:t>
            </a:r>
          </a:p>
        </p:txBody>
      </p:sp>
      <p:sp>
        <p:nvSpPr>
          <p:cNvPr id="372" name="Slide Number"/>
          <p:cNvSpPr txBox="1">
            <a:spLocks noGrp="1"/>
          </p:cNvSpPr>
          <p:nvPr>
            <p:ph type="sldNum" sz="quarter" idx="2"/>
          </p:nvPr>
        </p:nvSpPr>
        <p:spPr>
          <a:xfrm>
            <a:off x="8521661" y="6431755"/>
            <a:ext cx="165139" cy="2159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dirty="0"/>
          </a:p>
        </p:txBody>
      </p:sp>
      <p:sp>
        <p:nvSpPr>
          <p:cNvPr id="373" name="Ref: Agile Estimating and Planning by Mike Cohn Published by Addison-Wesley Professional, 2005"/>
          <p:cNvSpPr txBox="1"/>
          <p:nvPr/>
        </p:nvSpPr>
        <p:spPr>
          <a:xfrm>
            <a:off x="2331720" y="6030912"/>
            <a:ext cx="6233160" cy="300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815975">
              <a:defRPr sz="800">
                <a:latin typeface="+mj-lt"/>
                <a:ea typeface="+mj-ea"/>
                <a:cs typeface="+mj-cs"/>
                <a:sym typeface="Calibri"/>
              </a:defRPr>
            </a:pPr>
            <a:r>
              <a:rPr dirty="0"/>
              <a:t>Ref: Agile Estimating and Planning by Mike Cohn Published</a:t>
            </a:r>
            <a:r>
              <a:rPr sz="1600" dirty="0"/>
              <a:t> </a:t>
            </a:r>
            <a:r>
              <a:rPr dirty="0"/>
              <a:t>by</a:t>
            </a:r>
            <a:r>
              <a:rPr sz="1600" dirty="0"/>
              <a:t> </a:t>
            </a:r>
            <a:r>
              <a:rPr dirty="0"/>
              <a:t>Addison-Wesley</a:t>
            </a:r>
            <a:r>
              <a:rPr sz="1600" dirty="0"/>
              <a:t> </a:t>
            </a:r>
            <a:r>
              <a:rPr dirty="0"/>
              <a:t>Professional</a:t>
            </a:r>
            <a:r>
              <a:rPr sz="1600" dirty="0"/>
              <a:t>, </a:t>
            </a:r>
            <a:r>
              <a:rPr dirty="0"/>
              <a:t>2005</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lide Number"/>
          <p:cNvSpPr txBox="1">
            <a:spLocks noGrp="1"/>
          </p:cNvSpPr>
          <p:nvPr>
            <p:ph type="sldNum" sz="quarter" idx="2"/>
          </p:nvPr>
        </p:nvSpPr>
        <p:spPr>
          <a:xfrm>
            <a:off x="8505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dirty="0"/>
          </a:p>
        </p:txBody>
      </p:sp>
      <p:sp>
        <p:nvSpPr>
          <p:cNvPr id="376" name="Q&amp;A"/>
          <p:cNvSpPr txBox="1">
            <a:spLocks noGrp="1"/>
          </p:cNvSpPr>
          <p:nvPr>
            <p:ph type="title" idx="4294967295"/>
          </p:nvPr>
        </p:nvSpPr>
        <p:spPr>
          <a:xfrm>
            <a:off x="457200" y="92074"/>
            <a:ext cx="8229600" cy="1508126"/>
          </a:xfrm>
          <a:prstGeom prst="rect">
            <a:avLst/>
          </a:prstGeom>
        </p:spPr>
        <p:txBody>
          <a:bodyPr>
            <a:noAutofit/>
          </a:bodyPr>
          <a:lstStyle/>
          <a:p>
            <a:r>
              <a:rPr dirty="0"/>
              <a:t>Q&amp;A</a:t>
            </a:r>
          </a:p>
        </p:txBody>
      </p:sp>
      <p:sp>
        <p:nvSpPr>
          <p:cNvPr id="377" name="Q1 https://forms.gle/acdHAF5B1snczGt27…"/>
          <p:cNvSpPr txBox="1">
            <a:spLocks noGrp="1"/>
          </p:cNvSpPr>
          <p:nvPr>
            <p:ph type="body" idx="4294967295"/>
          </p:nvPr>
        </p:nvSpPr>
        <p:spPr>
          <a:xfrm>
            <a:off x="248815" y="1600200"/>
            <a:ext cx="8646370" cy="5257800"/>
          </a:xfrm>
          <a:prstGeom prst="rect">
            <a:avLst/>
          </a:prstGeom>
        </p:spPr>
        <p:txBody>
          <a:bodyPr>
            <a:noAutofit/>
          </a:bodyPr>
          <a:lstStyle/>
          <a:p>
            <a:pPr marL="342899" indent="-342899">
              <a:defRPr sz="2400"/>
            </a:pPr>
            <a:endParaRPr u="sng" dirty="0">
              <a:solidFill>
                <a:srgbClr val="0000FF"/>
              </a:solidFill>
              <a:uFill>
                <a:solidFill>
                  <a:srgbClr val="0000FF"/>
                </a:solidFill>
              </a:uFill>
              <a:hlinkClick r:id="rId2"/>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5E7270EECA3B4590EA796146CEF107" ma:contentTypeVersion="8" ma:contentTypeDescription="Create a new document." ma:contentTypeScope="" ma:versionID="b0f384c632b3b84b24f5eaa77f8c4688">
  <xsd:schema xmlns:xsd="http://www.w3.org/2001/XMLSchema" xmlns:xs="http://www.w3.org/2001/XMLSchema" xmlns:p="http://schemas.microsoft.com/office/2006/metadata/properties" xmlns:ns2="dc7f2d29-e4a3-434f-906a-70b1fc2df21c" targetNamespace="http://schemas.microsoft.com/office/2006/metadata/properties" ma:root="true" ma:fieldsID="2d0da2ec4db5b1b7b86945963a0ebaba" ns2:_="">
    <xsd:import namespace="dc7f2d29-e4a3-434f-906a-70b1fc2df21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7f2d29-e4a3-434f-906a-70b1fc2df2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BBDF00-9394-49AB-A47D-C3DF79D499CE}"/>
</file>

<file path=customXml/itemProps2.xml><?xml version="1.0" encoding="utf-8"?>
<ds:datastoreItem xmlns:ds="http://schemas.openxmlformats.org/officeDocument/2006/customXml" ds:itemID="{5D31B0E5-7216-436E-8392-B68DA50F7546}"/>
</file>

<file path=customXml/itemProps3.xml><?xml version="1.0" encoding="utf-8"?>
<ds:datastoreItem xmlns:ds="http://schemas.openxmlformats.org/officeDocument/2006/customXml" ds:itemID="{59FD6E8F-82D9-4213-8E08-C924E14B9EB2}"/>
</file>

<file path=docProps/app.xml><?xml version="1.0" encoding="utf-8"?>
<Properties xmlns="http://schemas.openxmlformats.org/officeDocument/2006/extended-properties" xmlns:vt="http://schemas.openxmlformats.org/officeDocument/2006/docPropsVTypes">
  <TotalTime>3406</TotalTime>
  <Words>4448</Words>
  <Application>Microsoft Macintosh PowerPoint</Application>
  <PresentationFormat>On-screen Show (4:3)</PresentationFormat>
  <Paragraphs>648</Paragraphs>
  <Slides>71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Times New Roman</vt:lpstr>
      <vt:lpstr>Office Theme</vt:lpstr>
      <vt:lpstr>BITS Pilani presentation</vt:lpstr>
      <vt:lpstr>PowerPoint Presentation</vt:lpstr>
      <vt:lpstr>Agenda</vt:lpstr>
      <vt:lpstr>PowerPoint Presentation</vt:lpstr>
      <vt:lpstr>Scrum Model: Flow, Artifacts, Roles and Responsibilities</vt:lpstr>
      <vt:lpstr>PowerPoint Presentation</vt:lpstr>
      <vt:lpstr>PowerPoint Presentation</vt:lpstr>
      <vt:lpstr>PowerPoint Presentation</vt:lpstr>
      <vt:lpstr>Q&amp;A</vt:lpstr>
      <vt:lpstr>PowerPoint Presentation</vt:lpstr>
      <vt:lpstr>XP Practices</vt:lpstr>
      <vt:lpstr>PowerPoint Presentation</vt:lpstr>
      <vt:lpstr>Q&amp;A</vt:lpstr>
      <vt:lpstr>PowerPoint Presentation</vt:lpstr>
      <vt:lpstr>PowerPoint Presentation</vt:lpstr>
      <vt:lpstr>PowerPoint Presentation</vt:lpstr>
      <vt:lpstr>PowerPoint Presentation</vt:lpstr>
      <vt:lpstr>PowerPoint Presentation</vt:lpstr>
      <vt:lpstr>Q&amp;A</vt:lpstr>
      <vt:lpstr>Common challenges faced in Scrum, XP, Lean, and Kanban methodologies (This is not an exhaustive 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BITS Pilani presentation</dc:title>
  <dc:creator>Krishnamurthy Anantharaman</dc:creator>
  <cp:lastModifiedBy>K ANANTHARAMAN .</cp:lastModifiedBy>
  <cp:revision>3</cp:revision>
  <dcterms:modified xsi:type="dcterms:W3CDTF">2024-02-23T13:34:45Z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0x010100EF5E7270EECA3B4590EA796146CEF107</vt:lpwstr>
  </property>
</Properties>
</file>